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75" r:id="rId5"/>
    <p:sldId id="287" r:id="rId6"/>
    <p:sldId id="289" r:id="rId7"/>
    <p:sldId id="262" r:id="rId8"/>
    <p:sldId id="288" r:id="rId9"/>
    <p:sldId id="266" r:id="rId10"/>
    <p:sldId id="269" r:id="rId11"/>
    <p:sldId id="285" r:id="rId12"/>
    <p:sldId id="268" r:id="rId13"/>
    <p:sldId id="276" r:id="rId14"/>
    <p:sldId id="284" r:id="rId15"/>
    <p:sldId id="28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304" userDrawn="1">
          <p15:clr>
            <a:srgbClr val="A4A3A4"/>
          </p15:clr>
        </p15:guide>
        <p15:guide id="2" orient="horz" pos="336" userDrawn="1">
          <p15:clr>
            <a:srgbClr val="A4A3A4"/>
          </p15:clr>
        </p15:guide>
        <p15:guide id="3" pos="7368" userDrawn="1">
          <p15:clr>
            <a:srgbClr val="A4A3A4"/>
          </p15:clr>
        </p15:guide>
        <p15:guide id="4" orient="horz" pos="3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B7BA"/>
    <a:srgbClr val="535453"/>
    <a:srgbClr val="E05250"/>
    <a:srgbClr val="0093D5"/>
    <a:srgbClr val="1EB6BA"/>
    <a:srgbClr val="EA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818AB-FB92-6D1D-4943-265ADB1D666D}" v="13" dt="2021-02-26T02:23:20.067"/>
    <p1510:client id="{0ADEAD9F-80EE-B000-BD21-B350694B3E7A}" v="217" dt="2021-02-22T22:41:02.409"/>
    <p1510:client id="{22F23171-CB47-12AA-B7E6-444EEA5E537D}" v="18" dt="2021-02-15T17:51:42.534"/>
    <p1510:client id="{24F5038B-7868-762B-E3DB-BBB8755F4BD6}" v="362" dt="2021-02-22T21:53:45.730"/>
    <p1510:client id="{4F20F29A-89CC-F2EF-1B6D-C36CD7500F04}" v="27" dt="2021-03-03T02:35:21.414"/>
    <p1510:client id="{5283AE9F-5069-B000-DE87-5876395FF1EF}" v="94" dt="2021-02-24T22:26:44.098"/>
    <p1510:client id="{63336576-26D7-8A47-FDE7-2E191D93F174}" v="42" dt="2021-02-14T04:04:29.739"/>
    <p1510:client id="{649A3E71-D084-15E0-E199-1A6CF16E1A82}" v="8" dt="2021-02-27T00:08:22.142"/>
    <p1510:client id="{723C989D-6372-F8B7-692F-5D7B59FB184F}" v="264" dt="2021-02-27T00:07:27.985"/>
    <p1510:client id="{84FA6DB4-075B-6C66-4727-AA328E0A517D}" v="1063" dt="2021-03-01T02:41:28.624"/>
    <p1510:client id="{AE7BD524-B8CC-79E5-FAE4-6AD9535B4313}" v="22" dt="2021-02-20T01:50:13.708"/>
    <p1510:client id="{B3CF2C81-856F-DAD4-A09D-D2043E9CBCAB}" v="947" dt="2021-02-11T04:03:26.685"/>
    <p1510:client id="{BDF89CA1-77C2-F14F-122E-00920127669E}" v="34" dt="2021-03-01T02:01:25.575"/>
    <p1510:client id="{C4D4179C-EB5E-0628-1DB5-9C2D7174EFA4}" v="172" dt="2021-02-21T04:15:49.446"/>
    <p1510:client id="{FF0A8D19-AF48-E92E-9B39-E9013D3EDA80}" v="164" dt="2021-03-01T02:41:11.909"/>
    <p1510:client id="{FF0BB3FA-A250-4AE4-56D8-F3B220A2F354}" v="30" dt="2021-02-22T22:54:15.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304"/>
        <p:guide orient="horz" pos="336"/>
        <p:guide pos="7368"/>
        <p:guide orient="horz" pos="39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6315F-8F63-49A6-B28C-37BE86FDD2AF}" type="datetimeFigureOut">
              <a:rPr lang="en-US"/>
              <a:t>3/4/2021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7A83C-124C-442C-87F8-77CDBEFA6940}" type="slidenum">
              <a:rPr lang="en-US"/>
              <a:t>‹#›</a:t>
            </a:fld>
            <a:endParaRPr lang="en-US"/>
          </a:p>
        </p:txBody>
      </p:sp>
    </p:spTree>
    <p:extLst>
      <p:ext uri="{BB962C8B-B14F-4D97-AF65-F5344CB8AC3E}">
        <p14:creationId xmlns:p14="http://schemas.microsoft.com/office/powerpoint/2010/main" val="55587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Elyse</a:t>
            </a:r>
          </a:p>
        </p:txBody>
      </p:sp>
      <p:sp>
        <p:nvSpPr>
          <p:cNvPr id="4" name="Slide Number Placeholder 3"/>
          <p:cNvSpPr>
            <a:spLocks noGrp="1"/>
          </p:cNvSpPr>
          <p:nvPr>
            <p:ph type="sldNum" sz="quarter" idx="5"/>
          </p:nvPr>
        </p:nvSpPr>
        <p:spPr/>
        <p:txBody>
          <a:bodyPr/>
          <a:lstStyle/>
          <a:p>
            <a:fld id="{8EA7A83C-124C-442C-87F8-77CDBEFA6940}" type="slidenum">
              <a:rPr lang="en-US"/>
              <a:t>2</a:t>
            </a:fld>
            <a:endParaRPr lang="en-US"/>
          </a:p>
        </p:txBody>
      </p:sp>
    </p:spTree>
    <p:extLst>
      <p:ext uri="{BB962C8B-B14F-4D97-AF65-F5344CB8AC3E}">
        <p14:creationId xmlns:p14="http://schemas.microsoft.com/office/powerpoint/2010/main" val="344921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Elyse</a:t>
            </a:r>
          </a:p>
        </p:txBody>
      </p:sp>
      <p:sp>
        <p:nvSpPr>
          <p:cNvPr id="4" name="Slide Number Placeholder 3"/>
          <p:cNvSpPr>
            <a:spLocks noGrp="1"/>
          </p:cNvSpPr>
          <p:nvPr>
            <p:ph type="sldNum" sz="quarter" idx="5"/>
          </p:nvPr>
        </p:nvSpPr>
        <p:spPr/>
        <p:txBody>
          <a:bodyPr/>
          <a:lstStyle/>
          <a:p>
            <a:fld id="{8EA7A83C-124C-442C-87F8-77CDBEFA6940}" type="slidenum">
              <a:rPr lang="en-US"/>
              <a:t>3</a:t>
            </a:fld>
            <a:endParaRPr lang="en-US"/>
          </a:p>
        </p:txBody>
      </p:sp>
    </p:spTree>
    <p:extLst>
      <p:ext uri="{BB962C8B-B14F-4D97-AF65-F5344CB8AC3E}">
        <p14:creationId xmlns:p14="http://schemas.microsoft.com/office/powerpoint/2010/main" val="269663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Biren</a:t>
            </a:r>
            <a:endParaRPr lang="en-US"/>
          </a:p>
          <a:p>
            <a:r>
              <a:rPr lang="en-US"/>
              <a:t>Many foods are time intensive and require basic skills that children do not always possess</a:t>
            </a:r>
            <a:endParaRPr lang="en-US">
              <a:cs typeface="Calibri" panose="020F0502020204030204"/>
            </a:endParaRPr>
          </a:p>
          <a:p>
            <a:endParaRPr lang="en-US">
              <a:cs typeface="Calibri" panose="020F0502020204030204"/>
            </a:endParaRPr>
          </a:p>
          <a:p>
            <a:r>
              <a:rPr lang="en-US"/>
              <a:t>Problems exacerbated by COVID-19; backpack program and nutrition education in schools </a:t>
            </a:r>
            <a:endParaRPr lang="en-US">
              <a:cs typeface="Calibri"/>
            </a:endParaRPr>
          </a:p>
          <a:p>
            <a:endParaRPr lang="en-US">
              <a:cs typeface="Calibri"/>
            </a:endParaRPr>
          </a:p>
          <a:p>
            <a:r>
              <a:rPr lang="en-US"/>
              <a:t>Pediatric obesity has been viewed as a growing epidemic of the past few decades that requires intervention, similar to tobacco use and its accrued medical risks that has prompted multifaceted preventive efforts. Affecting as many as 34% of American children, (1) obesity can be viewed as a top public health threat due to its associated morbidity and mortality. (2) The medical consequences of obesity accounted for 40% of the health-care budget by 2006, with an expected $147 billion in health-care spending alone in 2008. (3) In 2006, obese adults had estimated medical costs $1,429 higher than those for persons of normal weight. (3) For children coming to a pediatric integrated health-care delivery system, expenses were $179 per year higher in obese children versus children who had normal body mass index (BMI). (4) Using the Medical Expenditure Panel Survey data from 2002 to 2005 for children ages 6 to 19 years, the total additional health expenditure in prescription drugs, outpatient appointments, and emergency department visits for children who had elevated BMIs was estimated to be $14.1 billion annually. (5)</a:t>
            </a:r>
            <a:endParaRPr lang="en-US">
              <a:cs typeface="Calibri"/>
            </a:endParaRPr>
          </a:p>
          <a:p>
            <a:r>
              <a:rPr lang="en-US"/>
              <a:t>Pediatric obesity affects all organ systems, (6) with its medical sequelae paralleling the increasing prevalence in younger children. Type 2 diabetes is being diagnosed in morbidly obese 9-year-olds, and bariatric surgery has been performed in children as young as 12 years. Prevention is paramount, and pediatricians need easy tools that help with early recognition of developing obesity, preventive counseling, and treatment. Bariatric surgery remains an option, albeit a last resort, because the morbidly obese individuals who suffer medical complications remain at risk for a shortened lifespan if they do not achieve significant weight loss. This article discusses trends in epidemiology, recognition, and treatment of obesity in the primary care office as well as community interventions and prevention.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EA7A83C-124C-442C-87F8-77CDBEFA6940}" type="slidenum">
              <a:rPr lang="en-US"/>
              <a:t>4</a:t>
            </a:fld>
            <a:endParaRPr lang="en-US"/>
          </a:p>
        </p:txBody>
      </p:sp>
    </p:spTree>
    <p:extLst>
      <p:ext uri="{BB962C8B-B14F-4D97-AF65-F5344CB8AC3E}">
        <p14:creationId xmlns:p14="http://schemas.microsoft.com/office/powerpoint/2010/main" val="59684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Elyse</a:t>
            </a:r>
          </a:p>
        </p:txBody>
      </p:sp>
      <p:sp>
        <p:nvSpPr>
          <p:cNvPr id="4" name="Slide Number Placeholder 3"/>
          <p:cNvSpPr>
            <a:spLocks noGrp="1"/>
          </p:cNvSpPr>
          <p:nvPr>
            <p:ph type="sldNum" sz="quarter" idx="5"/>
          </p:nvPr>
        </p:nvSpPr>
        <p:spPr/>
        <p:txBody>
          <a:bodyPr/>
          <a:lstStyle/>
          <a:p>
            <a:fld id="{8EA7A83C-124C-442C-87F8-77CDBEFA6940}" type="slidenum">
              <a:rPr lang="en-US"/>
              <a:t>5</a:t>
            </a:fld>
            <a:endParaRPr lang="en-US"/>
          </a:p>
        </p:txBody>
      </p:sp>
    </p:spTree>
    <p:extLst>
      <p:ext uri="{BB962C8B-B14F-4D97-AF65-F5344CB8AC3E}">
        <p14:creationId xmlns:p14="http://schemas.microsoft.com/office/powerpoint/2010/main" val="1682108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Biren</a:t>
            </a:r>
          </a:p>
          <a:p>
            <a:r>
              <a:rPr lang="en-US">
                <a:cs typeface="Calibri"/>
              </a:rPr>
              <a:t>What is the problem? </a:t>
            </a:r>
            <a:endParaRPr lang="en-US"/>
          </a:p>
          <a:p>
            <a:r>
              <a:rPr lang="en-US">
                <a:cs typeface="Calibri"/>
              </a:rPr>
              <a:t>What is being done already? </a:t>
            </a:r>
          </a:p>
          <a:p>
            <a:r>
              <a:rPr lang="en-US">
                <a:cs typeface="Calibri"/>
              </a:rPr>
              <a:t>What is the need that is not being met? Kids are not getting the nutrition they need or nutrition supplied is not adequate for proper growth COVID </a:t>
            </a:r>
          </a:p>
          <a:p>
            <a:r>
              <a:rPr lang="en-US">
                <a:cs typeface="Calibri"/>
              </a:rPr>
              <a:t>***Obesity states with economic disadvantage </a:t>
            </a:r>
          </a:p>
          <a:p>
            <a:endParaRPr lang="en-US">
              <a:cs typeface="Calibri"/>
            </a:endParaRPr>
          </a:p>
          <a:p>
            <a:pPr algn="ctr"/>
            <a:r>
              <a:rPr lang="en-US"/>
              <a:t> Children not consistently in school</a:t>
            </a:r>
            <a:endParaRPr lang="en-US">
              <a:cs typeface="Calibri"/>
            </a:endParaRPr>
          </a:p>
          <a:p>
            <a:pPr marL="285750" indent="-285750" algn="ctr">
              <a:buFont typeface="Arial,Sans-Serif"/>
              <a:buChar char="•"/>
            </a:pPr>
            <a:endParaRPr lang="en-US"/>
          </a:p>
          <a:p>
            <a:pPr algn="ctr"/>
            <a:r>
              <a:rPr lang="en-US"/>
              <a:t>New familial financial hardships</a:t>
            </a:r>
            <a:endParaRPr lang="en-US">
              <a:cs typeface="Calibri"/>
            </a:endParaRPr>
          </a:p>
        </p:txBody>
      </p:sp>
      <p:sp>
        <p:nvSpPr>
          <p:cNvPr id="4" name="Slide Number Placeholder 3"/>
          <p:cNvSpPr>
            <a:spLocks noGrp="1"/>
          </p:cNvSpPr>
          <p:nvPr>
            <p:ph type="sldNum" sz="quarter" idx="5"/>
          </p:nvPr>
        </p:nvSpPr>
        <p:spPr/>
        <p:txBody>
          <a:bodyPr/>
          <a:lstStyle/>
          <a:p>
            <a:fld id="{8EA7A83C-124C-442C-87F8-77CDBEFA6940}" type="slidenum">
              <a:rPr lang="en-US"/>
              <a:t>6</a:t>
            </a:fld>
            <a:endParaRPr lang="en-US"/>
          </a:p>
        </p:txBody>
      </p:sp>
    </p:spTree>
    <p:extLst>
      <p:ext uri="{BB962C8B-B14F-4D97-AF65-F5344CB8AC3E}">
        <p14:creationId xmlns:p14="http://schemas.microsoft.com/office/powerpoint/2010/main" val="2900890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Elyse</a:t>
            </a:r>
            <a:endParaRPr lang="en-US"/>
          </a:p>
          <a:p>
            <a:r>
              <a:rPr lang="en-US"/>
              <a:t>Location, location, location! Attention-grabbing, appealing graphic </a:t>
            </a:r>
            <a:endParaRPr lang="en-US">
              <a:cs typeface="Calibri"/>
            </a:endParaRPr>
          </a:p>
          <a:p>
            <a:r>
              <a:rPr lang="en-US">
                <a:cs typeface="Calibri"/>
              </a:rPr>
              <a:t>Repetitive visualization of the material in a location where the principles can be directly applied immediately </a:t>
            </a:r>
          </a:p>
          <a:p>
            <a:r>
              <a:rPr lang="en-US" err="1">
                <a:cs typeface="Calibri"/>
              </a:rPr>
              <a:t>Oneline</a:t>
            </a:r>
            <a:r>
              <a:rPr lang="en-US">
                <a:cs typeface="Calibri"/>
              </a:rPr>
              <a:t> platform allows for interaction and community engagement despite need for social distancing during an ongoing pandemic.</a:t>
            </a:r>
          </a:p>
        </p:txBody>
      </p:sp>
      <p:sp>
        <p:nvSpPr>
          <p:cNvPr id="4" name="Slide Number Placeholder 3"/>
          <p:cNvSpPr>
            <a:spLocks noGrp="1"/>
          </p:cNvSpPr>
          <p:nvPr>
            <p:ph type="sldNum" sz="quarter" idx="5"/>
          </p:nvPr>
        </p:nvSpPr>
        <p:spPr/>
        <p:txBody>
          <a:bodyPr/>
          <a:lstStyle/>
          <a:p>
            <a:fld id="{8EA7A83C-124C-442C-87F8-77CDBEFA6940}" type="slidenum">
              <a:rPr lang="en-US"/>
              <a:t>7</a:t>
            </a:fld>
            <a:endParaRPr lang="en-US"/>
          </a:p>
        </p:txBody>
      </p:sp>
    </p:spTree>
    <p:extLst>
      <p:ext uri="{BB962C8B-B14F-4D97-AF65-F5344CB8AC3E}">
        <p14:creationId xmlns:p14="http://schemas.microsoft.com/office/powerpoint/2010/main" val="3883134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Biren</a:t>
            </a:r>
          </a:p>
        </p:txBody>
      </p:sp>
      <p:sp>
        <p:nvSpPr>
          <p:cNvPr id="4" name="Slide Number Placeholder 3"/>
          <p:cNvSpPr>
            <a:spLocks noGrp="1"/>
          </p:cNvSpPr>
          <p:nvPr>
            <p:ph type="sldNum" sz="quarter" idx="5"/>
          </p:nvPr>
        </p:nvSpPr>
        <p:spPr/>
        <p:txBody>
          <a:bodyPr/>
          <a:lstStyle/>
          <a:p>
            <a:fld id="{8EA7A83C-124C-442C-87F8-77CDBEFA6940}" type="slidenum">
              <a:rPr lang="en-US"/>
              <a:t>8</a:t>
            </a:fld>
            <a:endParaRPr lang="en-US"/>
          </a:p>
        </p:txBody>
      </p:sp>
    </p:spTree>
    <p:extLst>
      <p:ext uri="{BB962C8B-B14F-4D97-AF65-F5344CB8AC3E}">
        <p14:creationId xmlns:p14="http://schemas.microsoft.com/office/powerpoint/2010/main" val="48050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Elyse</a:t>
            </a:r>
          </a:p>
        </p:txBody>
      </p:sp>
      <p:sp>
        <p:nvSpPr>
          <p:cNvPr id="4" name="Slide Number Placeholder 3"/>
          <p:cNvSpPr>
            <a:spLocks noGrp="1"/>
          </p:cNvSpPr>
          <p:nvPr>
            <p:ph type="sldNum" sz="quarter" idx="5"/>
          </p:nvPr>
        </p:nvSpPr>
        <p:spPr/>
        <p:txBody>
          <a:bodyPr/>
          <a:lstStyle/>
          <a:p>
            <a:fld id="{8EA7A83C-124C-442C-87F8-77CDBEFA6940}" type="slidenum">
              <a:rPr lang="en-US"/>
              <a:t>9</a:t>
            </a:fld>
            <a:endParaRPr lang="en-US"/>
          </a:p>
        </p:txBody>
      </p:sp>
    </p:spTree>
    <p:extLst>
      <p:ext uri="{BB962C8B-B14F-4D97-AF65-F5344CB8AC3E}">
        <p14:creationId xmlns:p14="http://schemas.microsoft.com/office/powerpoint/2010/main" val="1621108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Biren/Elyse</a:t>
            </a:r>
          </a:p>
          <a:p>
            <a:r>
              <a:rPr lang="en-US">
                <a:cs typeface="Calibri"/>
              </a:rPr>
              <a:t>Solutions don't have to be complicated. Keep it simple. Listen to your audience. </a:t>
            </a:r>
            <a:endParaRPr lang="en-US"/>
          </a:p>
          <a:p>
            <a:r>
              <a:rPr lang="en-US">
                <a:cs typeface="Calibri"/>
              </a:rPr>
              <a:t>Resources: access to fresh foods, access to cooking materials/fridge/internet </a:t>
            </a:r>
          </a:p>
        </p:txBody>
      </p:sp>
      <p:sp>
        <p:nvSpPr>
          <p:cNvPr id="4" name="Slide Number Placeholder 3"/>
          <p:cNvSpPr>
            <a:spLocks noGrp="1"/>
          </p:cNvSpPr>
          <p:nvPr>
            <p:ph type="sldNum" sz="quarter" idx="5"/>
          </p:nvPr>
        </p:nvSpPr>
        <p:spPr/>
        <p:txBody>
          <a:bodyPr/>
          <a:lstStyle/>
          <a:p>
            <a:fld id="{8EA7A83C-124C-442C-87F8-77CDBEFA6940}" type="slidenum">
              <a:rPr lang="en-US"/>
              <a:t>10</a:t>
            </a:fld>
            <a:endParaRPr lang="en-US"/>
          </a:p>
        </p:txBody>
      </p:sp>
    </p:spTree>
    <p:extLst>
      <p:ext uri="{BB962C8B-B14F-4D97-AF65-F5344CB8AC3E}">
        <p14:creationId xmlns:p14="http://schemas.microsoft.com/office/powerpoint/2010/main" val="824689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eisinger">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209371-7304-F644-A8F8-C0112F57A220}"/>
              </a:ext>
            </a:extLst>
          </p:cNvPr>
          <p:cNvPicPr>
            <a:picLocks noChangeAspect="1"/>
          </p:cNvPicPr>
          <p:nvPr userDrawn="1"/>
        </p:nvPicPr>
        <p:blipFill>
          <a:blip r:embed="rId2"/>
          <a:stretch>
            <a:fillRect/>
          </a:stretch>
        </p:blipFill>
        <p:spPr>
          <a:xfrm>
            <a:off x="0" y="-107575"/>
            <a:ext cx="12251107" cy="6965576"/>
          </a:xfrm>
          <a:prstGeom prst="rect">
            <a:avLst/>
          </a:prstGeom>
        </p:spPr>
      </p:pic>
      <p:pic>
        <p:nvPicPr>
          <p:cNvPr id="12" name="Picture 11">
            <a:extLst>
              <a:ext uri="{FF2B5EF4-FFF2-40B4-BE49-F238E27FC236}">
                <a16:creationId xmlns:a16="http://schemas.microsoft.com/office/drawing/2014/main" id="{80FCD7F3-AB61-454A-830C-185395A072AC}"/>
              </a:ext>
            </a:extLst>
          </p:cNvPr>
          <p:cNvPicPr>
            <a:picLocks noChangeAspect="1"/>
          </p:cNvPicPr>
          <p:nvPr userDrawn="1"/>
        </p:nvPicPr>
        <p:blipFill>
          <a:blip r:embed="rId3"/>
          <a:stretch>
            <a:fillRect/>
          </a:stretch>
        </p:blipFill>
        <p:spPr>
          <a:xfrm>
            <a:off x="2007736" y="5474350"/>
            <a:ext cx="2351784" cy="947913"/>
          </a:xfrm>
          <a:prstGeom prst="rect">
            <a:avLst/>
          </a:prstGeom>
        </p:spPr>
      </p:pic>
      <p:sp>
        <p:nvSpPr>
          <p:cNvPr id="24" name="Text Placeholder 23">
            <a:extLst>
              <a:ext uri="{FF2B5EF4-FFF2-40B4-BE49-F238E27FC236}">
                <a16:creationId xmlns:a16="http://schemas.microsoft.com/office/drawing/2014/main" id="{B510FD3D-1824-E54A-B083-7B0F31EA0AC5}"/>
              </a:ext>
            </a:extLst>
          </p:cNvPr>
          <p:cNvSpPr>
            <a:spLocks noGrp="1"/>
          </p:cNvSpPr>
          <p:nvPr>
            <p:ph type="body" sz="quarter" idx="13" hasCustomPrompt="1"/>
          </p:nvPr>
        </p:nvSpPr>
        <p:spPr>
          <a:xfrm>
            <a:off x="1188720" y="1341120"/>
            <a:ext cx="6827537" cy="1752600"/>
          </a:xfrm>
        </p:spPr>
        <p:txBody>
          <a:bodyPr/>
          <a:lstStyle>
            <a:lvl1pPr marL="0" indent="0">
              <a:buNone/>
              <a:defRPr sz="5400" b="1" i="0">
                <a:solidFill>
                  <a:schemeClr val="tx1"/>
                </a:solidFill>
                <a:latin typeface="Georgia" panose="02040502050405020303" pitchFamily="18" charset="0"/>
              </a:defRPr>
            </a:lvl1pPr>
          </a:lstStyle>
          <a:p>
            <a:pPr lvl="0"/>
            <a:r>
              <a:rPr lang="en-US"/>
              <a:t>Click to edit master title</a:t>
            </a:r>
          </a:p>
          <a:p>
            <a:pPr lvl="1"/>
            <a:endParaRPr lang="en-US"/>
          </a:p>
        </p:txBody>
      </p:sp>
      <p:sp>
        <p:nvSpPr>
          <p:cNvPr id="32" name="Text Placeholder 2">
            <a:extLst>
              <a:ext uri="{FF2B5EF4-FFF2-40B4-BE49-F238E27FC236}">
                <a16:creationId xmlns:a16="http://schemas.microsoft.com/office/drawing/2014/main" id="{807C95F9-5DE5-574A-830E-B926D0D01763}"/>
              </a:ext>
            </a:extLst>
          </p:cNvPr>
          <p:cNvSpPr>
            <a:spLocks noGrp="1"/>
          </p:cNvSpPr>
          <p:nvPr>
            <p:ph type="body" sz="quarter" idx="16"/>
          </p:nvPr>
        </p:nvSpPr>
        <p:spPr>
          <a:xfrm>
            <a:off x="8519160" y="4724401"/>
            <a:ext cx="3177540" cy="1562099"/>
          </a:xfrm>
        </p:spPr>
        <p:txBody>
          <a:bodyPr/>
          <a:lstStyle>
            <a:lvl1pPr marL="0" indent="0">
              <a:buNone/>
              <a:defRPr sz="2400"/>
            </a:lvl1pPr>
          </a:lstStyle>
          <a:p>
            <a:pPr lvl="0"/>
            <a:r>
              <a:rPr lang="en-US">
                <a:solidFill>
                  <a:schemeClr val="accent6"/>
                </a:solidFill>
              </a:rPr>
              <a:t>Click to edit Master text styles</a:t>
            </a:r>
          </a:p>
        </p:txBody>
      </p:sp>
    </p:spTree>
    <p:extLst>
      <p:ext uri="{BB962C8B-B14F-4D97-AF65-F5344CB8AC3E}">
        <p14:creationId xmlns:p14="http://schemas.microsoft.com/office/powerpoint/2010/main" val="167063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3 Left Content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3A7F4-D8E6-7D49-BCA6-BE1BB7AB00FC}"/>
              </a:ext>
            </a:extLst>
          </p:cNvPr>
          <p:cNvSpPr/>
          <p:nvPr userDrawn="1"/>
        </p:nvSpPr>
        <p:spPr>
          <a:xfrm>
            <a:off x="0" y="0"/>
            <a:ext cx="3657600" cy="6858000"/>
          </a:xfrm>
          <a:prstGeom prst="rect">
            <a:avLst/>
          </a:prstGeom>
          <a:solidFill>
            <a:srgbClr val="E0525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3D121F7-C727-5044-95A9-22CD14ECB89C}"/>
              </a:ext>
            </a:extLst>
          </p:cNvPr>
          <p:cNvSpPr>
            <a:spLocks noGrp="1"/>
          </p:cNvSpPr>
          <p:nvPr>
            <p:ph sz="half" idx="2" hasCustomPrompt="1"/>
          </p:nvPr>
        </p:nvSpPr>
        <p:spPr>
          <a:xfrm>
            <a:off x="129540" y="2475780"/>
            <a:ext cx="3213100" cy="3810720"/>
          </a:xfrm>
        </p:spPr>
        <p:txBody>
          <a:bodyPr/>
          <a:lstStyle>
            <a:lvl1pPr marL="285750" indent="-225425">
              <a:buFont typeface="Arial" panose="020B0604020202020204" pitchFamily="34" charset="0"/>
              <a:buChar char="•"/>
              <a:tabLst/>
              <a:defRPr sz="1800" b="0" i="0">
                <a:solidFill>
                  <a:schemeClr val="tx1"/>
                </a:solidFill>
                <a:latin typeface="Arial" panose="020B0604020202020204" pitchFamily="34" charset="0"/>
                <a:cs typeface="Arial" panose="020B0604020202020204" pitchFamily="34" charset="0"/>
              </a:defRPr>
            </a:lvl1pPr>
            <a:lvl2pPr>
              <a:defRPr b="1" i="0">
                <a:latin typeface="Georgia" panose="02040502050405020303" pitchFamily="18"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Ut fermentum a magna </a:t>
            </a:r>
            <a:r>
              <a:rPr lang="en-US" err="1"/>
              <a:t>ut</a:t>
            </a:r>
            <a:r>
              <a:rPr lang="en-US"/>
              <a:t> </a:t>
            </a:r>
            <a:r>
              <a:rPr lang="en-US" err="1"/>
              <a:t>eleifend</a:t>
            </a:r>
            <a:r>
              <a:rPr lang="en-US"/>
              <a:t>. Integer convallis </a:t>
            </a:r>
            <a:r>
              <a:rPr lang="en-US" err="1"/>
              <a:t>suscipit</a:t>
            </a:r>
            <a:r>
              <a:rPr lang="en-US"/>
              <a:t> ante </a:t>
            </a:r>
            <a:r>
              <a:rPr lang="en-US" err="1"/>
              <a:t>eu</a:t>
            </a:r>
            <a:r>
              <a:rPr lang="en-US"/>
              <a:t> </a:t>
            </a:r>
            <a:r>
              <a:rPr lang="en-US" err="1"/>
              <a:t>varius</a:t>
            </a:r>
            <a:r>
              <a:rPr lang="en-US"/>
              <a:t>. </a:t>
            </a:r>
          </a:p>
          <a:p>
            <a:r>
              <a:rPr lang="en-US"/>
              <a:t>Morbi a </a:t>
            </a:r>
            <a:r>
              <a:rPr lang="en-US" err="1"/>
              <a:t>purus</a:t>
            </a:r>
            <a:r>
              <a:rPr lang="en-US"/>
              <a:t> dolor. </a:t>
            </a:r>
            <a:r>
              <a:rPr lang="en-US" err="1"/>
              <a:t>Suspendisse</a:t>
            </a:r>
            <a:r>
              <a:rPr lang="en-US"/>
              <a:t> sit </a:t>
            </a:r>
            <a:r>
              <a:rPr lang="en-US" err="1"/>
              <a:t>amet</a:t>
            </a:r>
            <a:r>
              <a:rPr lang="en-US"/>
              <a:t> ipsum </a:t>
            </a:r>
            <a:r>
              <a:rPr lang="en-US" err="1"/>
              <a:t>finibus</a:t>
            </a:r>
            <a:r>
              <a:rPr lang="en-US"/>
              <a:t> </a:t>
            </a:r>
            <a:r>
              <a:rPr lang="en-US" err="1"/>
              <a:t>justo</a:t>
            </a:r>
            <a:r>
              <a:rPr lang="en-US"/>
              <a:t> </a:t>
            </a:r>
            <a:r>
              <a:rPr lang="en-US" err="1"/>
              <a:t>viverra</a:t>
            </a:r>
            <a:r>
              <a:rPr lang="en-US"/>
              <a:t> </a:t>
            </a:r>
            <a:r>
              <a:rPr lang="en-US" err="1"/>
              <a:t>blandit</a:t>
            </a:r>
            <a:r>
              <a:rPr lang="en-US"/>
              <a:t>. </a:t>
            </a:r>
          </a:p>
          <a:p>
            <a:r>
              <a:rPr lang="en-US"/>
              <a:t>Ut </a:t>
            </a:r>
            <a:r>
              <a:rPr lang="en-US" err="1"/>
              <a:t>congue</a:t>
            </a:r>
            <a:r>
              <a:rPr lang="en-US"/>
              <a:t> </a:t>
            </a:r>
            <a:r>
              <a:rPr lang="en-US" err="1"/>
              <a:t>quis</a:t>
            </a:r>
            <a:r>
              <a:rPr lang="en-US"/>
              <a:t> </a:t>
            </a:r>
            <a:r>
              <a:rPr lang="en-US" err="1"/>
              <a:t>tortor</a:t>
            </a:r>
            <a:r>
              <a:rPr lang="en-US"/>
              <a:t> </a:t>
            </a:r>
            <a:r>
              <a:rPr lang="en-US" err="1"/>
              <a:t>eget</a:t>
            </a:r>
            <a:r>
              <a:rPr lang="en-US"/>
              <a:t> </a:t>
            </a:r>
            <a:r>
              <a:rPr lang="en-US" err="1"/>
              <a:t>sodales</a:t>
            </a:r>
            <a:r>
              <a:rPr lang="en-US"/>
              <a:t>. </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14" name="Text Placeholder 9">
            <a:extLst>
              <a:ext uri="{FF2B5EF4-FFF2-40B4-BE49-F238E27FC236}">
                <a16:creationId xmlns:a16="http://schemas.microsoft.com/office/drawing/2014/main" id="{EAAB4659-B652-204F-BCD8-426E21201C02}"/>
              </a:ext>
            </a:extLst>
          </p:cNvPr>
          <p:cNvSpPr>
            <a:spLocks noGrp="1"/>
          </p:cNvSpPr>
          <p:nvPr>
            <p:ph type="body" sz="quarter" idx="18" hasCustomPrompt="1"/>
          </p:nvPr>
        </p:nvSpPr>
        <p:spPr>
          <a:xfrm>
            <a:off x="495300" y="1790700"/>
            <a:ext cx="2847340" cy="495300"/>
          </a:xfrm>
        </p:spPr>
        <p:txBody>
          <a:bodyPr anchor="ctr">
            <a:noAutofit/>
          </a:bodyPr>
          <a:lstStyle>
            <a:lvl1pPr marL="0" indent="0">
              <a:buNone/>
              <a:defRPr sz="2400" b="0">
                <a:solidFill>
                  <a:schemeClr val="tx1"/>
                </a:solidFill>
              </a:defRPr>
            </a:lvl1pPr>
          </a:lstStyle>
          <a:p>
            <a:pPr lvl="0"/>
            <a:r>
              <a:rPr lang="en-US"/>
              <a:t>Click to edit subtitle</a:t>
            </a:r>
          </a:p>
        </p:txBody>
      </p:sp>
      <p:sp>
        <p:nvSpPr>
          <p:cNvPr id="16" name="Title 1">
            <a:extLst>
              <a:ext uri="{FF2B5EF4-FFF2-40B4-BE49-F238E27FC236}">
                <a16:creationId xmlns:a16="http://schemas.microsoft.com/office/drawing/2014/main" id="{68036521-C46A-EB4D-8B33-B32F4625808B}"/>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p>
        </p:txBody>
      </p:sp>
      <p:sp>
        <p:nvSpPr>
          <p:cNvPr id="5" name="Picture Placeholder 4">
            <a:extLst>
              <a:ext uri="{FF2B5EF4-FFF2-40B4-BE49-F238E27FC236}">
                <a16:creationId xmlns:a16="http://schemas.microsoft.com/office/drawing/2014/main" id="{AAFE3F75-CA08-284C-8AA9-E71A82E0D2AE}"/>
              </a:ext>
            </a:extLst>
          </p:cNvPr>
          <p:cNvSpPr>
            <a:spLocks noGrp="1"/>
          </p:cNvSpPr>
          <p:nvPr>
            <p:ph type="pic" sz="quarter" idx="19"/>
          </p:nvPr>
        </p:nvSpPr>
        <p:spPr>
          <a:xfrm>
            <a:off x="4089400" y="1790700"/>
            <a:ext cx="7607300" cy="4495800"/>
          </a:xfrm>
        </p:spPr>
        <p:txBody>
          <a:bodyPr/>
          <a:lstStyle/>
          <a:p>
            <a:r>
              <a:rPr lang="en-US"/>
              <a:t>Click icon to add picture</a:t>
            </a:r>
          </a:p>
        </p:txBody>
      </p:sp>
    </p:spTree>
    <p:extLst>
      <p:ext uri="{BB962C8B-B14F-4D97-AF65-F5344CB8AC3E}">
        <p14:creationId xmlns:p14="http://schemas.microsoft.com/office/powerpoint/2010/main" val="380853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531B-DDB8-A144-9D29-0263DCA10362}"/>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p>
        </p:txBody>
      </p:sp>
      <p:sp>
        <p:nvSpPr>
          <p:cNvPr id="3" name="Date Placeholder 2">
            <a:extLst>
              <a:ext uri="{FF2B5EF4-FFF2-40B4-BE49-F238E27FC236}">
                <a16:creationId xmlns:a16="http://schemas.microsoft.com/office/drawing/2014/main" id="{3A48DC87-3A89-184A-A426-0C8592858925}"/>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4" name="Footer Placeholder 3">
            <a:extLst>
              <a:ext uri="{FF2B5EF4-FFF2-40B4-BE49-F238E27FC236}">
                <a16:creationId xmlns:a16="http://schemas.microsoft.com/office/drawing/2014/main" id="{133B2AAF-8112-0945-93ED-C8514D321C6C}"/>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5" name="Slide Number Placeholder 4">
            <a:extLst>
              <a:ext uri="{FF2B5EF4-FFF2-40B4-BE49-F238E27FC236}">
                <a16:creationId xmlns:a16="http://schemas.microsoft.com/office/drawing/2014/main" id="{5A2CDE7F-DDCF-EA4A-8BEF-4CDEC7AFB7D7}"/>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7" name="Text Placeholder 6">
            <a:extLst>
              <a:ext uri="{FF2B5EF4-FFF2-40B4-BE49-F238E27FC236}">
                <a16:creationId xmlns:a16="http://schemas.microsoft.com/office/drawing/2014/main" id="{7559D88C-2A9A-8046-A114-7A439B908788}"/>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18" name="Picture Placeholder 17">
            <a:extLst>
              <a:ext uri="{FF2B5EF4-FFF2-40B4-BE49-F238E27FC236}">
                <a16:creationId xmlns:a16="http://schemas.microsoft.com/office/drawing/2014/main" id="{FF8B0B3E-92DD-3F49-9398-E55864ED1405}"/>
              </a:ext>
            </a:extLst>
          </p:cNvPr>
          <p:cNvSpPr>
            <a:spLocks noGrp="1"/>
          </p:cNvSpPr>
          <p:nvPr>
            <p:ph type="pic" sz="quarter" idx="14"/>
          </p:nvPr>
        </p:nvSpPr>
        <p:spPr>
          <a:xfrm>
            <a:off x="2651125" y="2925763"/>
            <a:ext cx="1006475" cy="1006475"/>
          </a:xfrm>
        </p:spPr>
        <p:txBody>
          <a:bodyPr/>
          <a:lstStyle/>
          <a:p>
            <a:r>
              <a:rPr lang="en-US"/>
              <a:t>Click icon to add picture</a:t>
            </a:r>
          </a:p>
        </p:txBody>
      </p:sp>
      <p:sp>
        <p:nvSpPr>
          <p:cNvPr id="19" name="Picture Placeholder 17">
            <a:extLst>
              <a:ext uri="{FF2B5EF4-FFF2-40B4-BE49-F238E27FC236}">
                <a16:creationId xmlns:a16="http://schemas.microsoft.com/office/drawing/2014/main" id="{12F282DB-E6B4-F540-BCBB-7174C9839D1F}"/>
              </a:ext>
            </a:extLst>
          </p:cNvPr>
          <p:cNvSpPr>
            <a:spLocks noGrp="1"/>
          </p:cNvSpPr>
          <p:nvPr>
            <p:ph type="pic" sz="quarter" idx="15"/>
          </p:nvPr>
        </p:nvSpPr>
        <p:spPr>
          <a:xfrm>
            <a:off x="5585566" y="2925763"/>
            <a:ext cx="1006475" cy="1006475"/>
          </a:xfrm>
        </p:spPr>
        <p:txBody>
          <a:bodyPr/>
          <a:lstStyle/>
          <a:p>
            <a:r>
              <a:rPr lang="en-US"/>
              <a:t>Click icon to add picture</a:t>
            </a:r>
          </a:p>
        </p:txBody>
      </p:sp>
      <p:sp>
        <p:nvSpPr>
          <p:cNvPr id="20" name="Picture Placeholder 17">
            <a:extLst>
              <a:ext uri="{FF2B5EF4-FFF2-40B4-BE49-F238E27FC236}">
                <a16:creationId xmlns:a16="http://schemas.microsoft.com/office/drawing/2014/main" id="{F41E45B0-CC6B-6D43-B184-03F3AC5056F2}"/>
              </a:ext>
            </a:extLst>
          </p:cNvPr>
          <p:cNvSpPr>
            <a:spLocks noGrp="1"/>
          </p:cNvSpPr>
          <p:nvPr>
            <p:ph type="pic" sz="quarter" idx="16"/>
          </p:nvPr>
        </p:nvSpPr>
        <p:spPr>
          <a:xfrm>
            <a:off x="8520007" y="2925763"/>
            <a:ext cx="1006475" cy="1006475"/>
          </a:xfrm>
        </p:spPr>
        <p:txBody>
          <a:bodyPr/>
          <a:lstStyle/>
          <a:p>
            <a:r>
              <a:rPr lang="en-US"/>
              <a:t>Click icon to add picture</a:t>
            </a:r>
          </a:p>
        </p:txBody>
      </p:sp>
      <p:sp>
        <p:nvSpPr>
          <p:cNvPr id="22" name="Text Placeholder 21">
            <a:extLst>
              <a:ext uri="{FF2B5EF4-FFF2-40B4-BE49-F238E27FC236}">
                <a16:creationId xmlns:a16="http://schemas.microsoft.com/office/drawing/2014/main" id="{883559AD-0EC2-A04B-B344-2395923F09EB}"/>
              </a:ext>
            </a:extLst>
          </p:cNvPr>
          <p:cNvSpPr>
            <a:spLocks noGrp="1"/>
          </p:cNvSpPr>
          <p:nvPr>
            <p:ph type="body" sz="quarter" idx="17" hasCustomPrompt="1"/>
          </p:nvPr>
        </p:nvSpPr>
        <p:spPr>
          <a:xfrm>
            <a:off x="1961304" y="4606115"/>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24" name="Text Placeholder 23">
            <a:extLst>
              <a:ext uri="{FF2B5EF4-FFF2-40B4-BE49-F238E27FC236}">
                <a16:creationId xmlns:a16="http://schemas.microsoft.com/office/drawing/2014/main" id="{73111D9F-69F8-5A4C-B62B-739CE2A4940C}"/>
              </a:ext>
            </a:extLst>
          </p:cNvPr>
          <p:cNvSpPr>
            <a:spLocks noGrp="1"/>
          </p:cNvSpPr>
          <p:nvPr>
            <p:ph type="body" sz="quarter" idx="18" hasCustomPrompt="1"/>
          </p:nvPr>
        </p:nvSpPr>
        <p:spPr>
          <a:xfrm>
            <a:off x="1956593" y="4157980"/>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25" name="Text Placeholder 21">
            <a:extLst>
              <a:ext uri="{FF2B5EF4-FFF2-40B4-BE49-F238E27FC236}">
                <a16:creationId xmlns:a16="http://schemas.microsoft.com/office/drawing/2014/main" id="{36891DB7-CE1A-7843-B7DB-ECE3193607A6}"/>
              </a:ext>
            </a:extLst>
          </p:cNvPr>
          <p:cNvSpPr>
            <a:spLocks noGrp="1"/>
          </p:cNvSpPr>
          <p:nvPr>
            <p:ph type="body" sz="quarter" idx="19" hasCustomPrompt="1"/>
          </p:nvPr>
        </p:nvSpPr>
        <p:spPr>
          <a:xfrm>
            <a:off x="4902910" y="4606115"/>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26" name="Text Placeholder 23">
            <a:extLst>
              <a:ext uri="{FF2B5EF4-FFF2-40B4-BE49-F238E27FC236}">
                <a16:creationId xmlns:a16="http://schemas.microsoft.com/office/drawing/2014/main" id="{28D28949-A55C-5247-B715-F4EE67C0F59F}"/>
              </a:ext>
            </a:extLst>
          </p:cNvPr>
          <p:cNvSpPr>
            <a:spLocks noGrp="1"/>
          </p:cNvSpPr>
          <p:nvPr>
            <p:ph type="body" sz="quarter" idx="20" hasCustomPrompt="1"/>
          </p:nvPr>
        </p:nvSpPr>
        <p:spPr>
          <a:xfrm>
            <a:off x="4898199" y="4157980"/>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27" name="Text Placeholder 21">
            <a:extLst>
              <a:ext uri="{FF2B5EF4-FFF2-40B4-BE49-F238E27FC236}">
                <a16:creationId xmlns:a16="http://schemas.microsoft.com/office/drawing/2014/main" id="{2A1E8103-3492-CF48-BBFB-B4F8F843084F}"/>
              </a:ext>
            </a:extLst>
          </p:cNvPr>
          <p:cNvSpPr>
            <a:spLocks noGrp="1"/>
          </p:cNvSpPr>
          <p:nvPr>
            <p:ph type="body" sz="quarter" idx="21" hasCustomPrompt="1"/>
          </p:nvPr>
        </p:nvSpPr>
        <p:spPr>
          <a:xfrm>
            <a:off x="7853145" y="4606115"/>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28" name="Text Placeholder 23">
            <a:extLst>
              <a:ext uri="{FF2B5EF4-FFF2-40B4-BE49-F238E27FC236}">
                <a16:creationId xmlns:a16="http://schemas.microsoft.com/office/drawing/2014/main" id="{B0CAB5D5-41E8-0C4D-92F9-47F71D50A8F6}"/>
              </a:ext>
            </a:extLst>
          </p:cNvPr>
          <p:cNvSpPr>
            <a:spLocks noGrp="1"/>
          </p:cNvSpPr>
          <p:nvPr>
            <p:ph type="body" sz="quarter" idx="22" hasCustomPrompt="1"/>
          </p:nvPr>
        </p:nvSpPr>
        <p:spPr>
          <a:xfrm>
            <a:off x="7848434" y="4157980"/>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Tree>
    <p:extLst>
      <p:ext uri="{BB962C8B-B14F-4D97-AF65-F5344CB8AC3E}">
        <p14:creationId xmlns:p14="http://schemas.microsoft.com/office/powerpoint/2010/main" val="30074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3Images+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531B-DDB8-A144-9D29-0263DCA10362}"/>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p>
        </p:txBody>
      </p:sp>
      <p:sp>
        <p:nvSpPr>
          <p:cNvPr id="3" name="Date Placeholder 2">
            <a:extLst>
              <a:ext uri="{FF2B5EF4-FFF2-40B4-BE49-F238E27FC236}">
                <a16:creationId xmlns:a16="http://schemas.microsoft.com/office/drawing/2014/main" id="{3A48DC87-3A89-184A-A426-0C8592858925}"/>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4" name="Footer Placeholder 3">
            <a:extLst>
              <a:ext uri="{FF2B5EF4-FFF2-40B4-BE49-F238E27FC236}">
                <a16:creationId xmlns:a16="http://schemas.microsoft.com/office/drawing/2014/main" id="{133B2AAF-8112-0945-93ED-C8514D321C6C}"/>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5" name="Slide Number Placeholder 4">
            <a:extLst>
              <a:ext uri="{FF2B5EF4-FFF2-40B4-BE49-F238E27FC236}">
                <a16:creationId xmlns:a16="http://schemas.microsoft.com/office/drawing/2014/main" id="{5A2CDE7F-DDCF-EA4A-8BEF-4CDEC7AFB7D7}"/>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7" name="Text Placeholder 6">
            <a:extLst>
              <a:ext uri="{FF2B5EF4-FFF2-40B4-BE49-F238E27FC236}">
                <a16:creationId xmlns:a16="http://schemas.microsoft.com/office/drawing/2014/main" id="{7559D88C-2A9A-8046-A114-7A439B908788}"/>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20" name="Picture Placeholder 17">
            <a:extLst>
              <a:ext uri="{FF2B5EF4-FFF2-40B4-BE49-F238E27FC236}">
                <a16:creationId xmlns:a16="http://schemas.microsoft.com/office/drawing/2014/main" id="{F41E45B0-CC6B-6D43-B184-03F3AC5056F2}"/>
              </a:ext>
            </a:extLst>
          </p:cNvPr>
          <p:cNvSpPr>
            <a:spLocks noGrp="1"/>
          </p:cNvSpPr>
          <p:nvPr>
            <p:ph type="pic" sz="quarter" idx="16"/>
          </p:nvPr>
        </p:nvSpPr>
        <p:spPr>
          <a:xfrm>
            <a:off x="7669774" y="2790699"/>
            <a:ext cx="2279588" cy="2123322"/>
          </a:xfrm>
        </p:spPr>
        <p:txBody>
          <a:bodyPr/>
          <a:lstStyle/>
          <a:p>
            <a:r>
              <a:rPr lang="en-US"/>
              <a:t>Click icon to add picture</a:t>
            </a:r>
          </a:p>
        </p:txBody>
      </p:sp>
      <p:sp>
        <p:nvSpPr>
          <p:cNvPr id="28" name="Text Placeholder 23">
            <a:extLst>
              <a:ext uri="{FF2B5EF4-FFF2-40B4-BE49-F238E27FC236}">
                <a16:creationId xmlns:a16="http://schemas.microsoft.com/office/drawing/2014/main" id="{B0CAB5D5-41E8-0C4D-92F9-47F71D50A8F6}"/>
              </a:ext>
            </a:extLst>
          </p:cNvPr>
          <p:cNvSpPr>
            <a:spLocks noGrp="1"/>
          </p:cNvSpPr>
          <p:nvPr>
            <p:ph type="body" sz="quarter" idx="22" hasCustomPrompt="1"/>
          </p:nvPr>
        </p:nvSpPr>
        <p:spPr>
          <a:xfrm>
            <a:off x="7669774" y="5144810"/>
            <a:ext cx="2279588"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38" name="Picture Placeholder 17">
            <a:extLst>
              <a:ext uri="{FF2B5EF4-FFF2-40B4-BE49-F238E27FC236}">
                <a16:creationId xmlns:a16="http://schemas.microsoft.com/office/drawing/2014/main" id="{71871A4E-2031-A349-9C64-4686DCC9B9E6}"/>
              </a:ext>
            </a:extLst>
          </p:cNvPr>
          <p:cNvSpPr>
            <a:spLocks noGrp="1"/>
          </p:cNvSpPr>
          <p:nvPr>
            <p:ph type="pic" sz="quarter" idx="27"/>
          </p:nvPr>
        </p:nvSpPr>
        <p:spPr>
          <a:xfrm>
            <a:off x="4959625" y="2790699"/>
            <a:ext cx="2279588" cy="2123322"/>
          </a:xfrm>
        </p:spPr>
        <p:txBody>
          <a:bodyPr/>
          <a:lstStyle/>
          <a:p>
            <a:r>
              <a:rPr lang="en-US"/>
              <a:t>Click icon to add picture</a:t>
            </a:r>
          </a:p>
        </p:txBody>
      </p:sp>
      <p:sp>
        <p:nvSpPr>
          <p:cNvPr id="39" name="Text Placeholder 23">
            <a:extLst>
              <a:ext uri="{FF2B5EF4-FFF2-40B4-BE49-F238E27FC236}">
                <a16:creationId xmlns:a16="http://schemas.microsoft.com/office/drawing/2014/main" id="{C2DFC957-7301-9E45-959F-899AB05879AD}"/>
              </a:ext>
            </a:extLst>
          </p:cNvPr>
          <p:cNvSpPr>
            <a:spLocks noGrp="1"/>
          </p:cNvSpPr>
          <p:nvPr>
            <p:ph type="body" sz="quarter" idx="28" hasCustomPrompt="1"/>
          </p:nvPr>
        </p:nvSpPr>
        <p:spPr>
          <a:xfrm>
            <a:off x="4959625" y="5144810"/>
            <a:ext cx="2279588"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41" name="Picture Placeholder 17">
            <a:extLst>
              <a:ext uri="{FF2B5EF4-FFF2-40B4-BE49-F238E27FC236}">
                <a16:creationId xmlns:a16="http://schemas.microsoft.com/office/drawing/2014/main" id="{80801E07-A27E-924F-B726-C06821A6C60E}"/>
              </a:ext>
            </a:extLst>
          </p:cNvPr>
          <p:cNvSpPr>
            <a:spLocks noGrp="1"/>
          </p:cNvSpPr>
          <p:nvPr>
            <p:ph type="pic" sz="quarter" idx="30"/>
          </p:nvPr>
        </p:nvSpPr>
        <p:spPr>
          <a:xfrm>
            <a:off x="2249476" y="2790699"/>
            <a:ext cx="2279588" cy="2123322"/>
          </a:xfrm>
        </p:spPr>
        <p:txBody>
          <a:bodyPr/>
          <a:lstStyle/>
          <a:p>
            <a:r>
              <a:rPr lang="en-US"/>
              <a:t>Click icon to add picture</a:t>
            </a:r>
          </a:p>
        </p:txBody>
      </p:sp>
      <p:sp>
        <p:nvSpPr>
          <p:cNvPr id="42" name="Text Placeholder 23">
            <a:extLst>
              <a:ext uri="{FF2B5EF4-FFF2-40B4-BE49-F238E27FC236}">
                <a16:creationId xmlns:a16="http://schemas.microsoft.com/office/drawing/2014/main" id="{89E4B31D-B9FF-4642-9F3F-A1B98C95B903}"/>
              </a:ext>
            </a:extLst>
          </p:cNvPr>
          <p:cNvSpPr>
            <a:spLocks noGrp="1"/>
          </p:cNvSpPr>
          <p:nvPr>
            <p:ph type="body" sz="quarter" idx="31" hasCustomPrompt="1"/>
          </p:nvPr>
        </p:nvSpPr>
        <p:spPr>
          <a:xfrm>
            <a:off x="2249477" y="5148052"/>
            <a:ext cx="2279588"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9" name="Text Placeholder 8">
            <a:extLst>
              <a:ext uri="{FF2B5EF4-FFF2-40B4-BE49-F238E27FC236}">
                <a16:creationId xmlns:a16="http://schemas.microsoft.com/office/drawing/2014/main" id="{5DC063B7-4AC9-FB4B-A7D0-581EC76ADD59}"/>
              </a:ext>
            </a:extLst>
          </p:cNvPr>
          <p:cNvSpPr>
            <a:spLocks noGrp="1"/>
          </p:cNvSpPr>
          <p:nvPr>
            <p:ph type="body" sz="quarter" idx="33" hasCustomPrompt="1"/>
          </p:nvPr>
        </p:nvSpPr>
        <p:spPr>
          <a:xfrm>
            <a:off x="7669773" y="5522913"/>
            <a:ext cx="2279589" cy="365125"/>
          </a:xfrm>
        </p:spPr>
        <p:txBody>
          <a:bodyPr>
            <a:noAutofit/>
          </a:bodyPr>
          <a:lstStyle>
            <a:lvl1pPr algn="ctr">
              <a:defRPr sz="1400"/>
            </a:lvl1pPr>
            <a:lvl2pPr>
              <a:defRPr sz="1400"/>
            </a:lvl2pPr>
            <a:lvl3pPr>
              <a:defRPr sz="1400"/>
            </a:lvl3pPr>
            <a:lvl4pPr>
              <a:defRPr sz="1400"/>
            </a:lvl4pPr>
            <a:lvl5pPr>
              <a:defRPr sz="1400"/>
            </a:lvl5pPr>
          </a:lstStyle>
          <a:p>
            <a:pPr lvl="0"/>
            <a:r>
              <a:rPr lang="en-US"/>
              <a:t>Family Doctor</a:t>
            </a:r>
          </a:p>
        </p:txBody>
      </p:sp>
      <p:sp>
        <p:nvSpPr>
          <p:cNvPr id="50" name="Text Placeholder 8">
            <a:extLst>
              <a:ext uri="{FF2B5EF4-FFF2-40B4-BE49-F238E27FC236}">
                <a16:creationId xmlns:a16="http://schemas.microsoft.com/office/drawing/2014/main" id="{A0CBF5C7-520E-EE4C-B1B3-61FFD05B0681}"/>
              </a:ext>
            </a:extLst>
          </p:cNvPr>
          <p:cNvSpPr>
            <a:spLocks noGrp="1"/>
          </p:cNvSpPr>
          <p:nvPr>
            <p:ph type="body" sz="quarter" idx="34" hasCustomPrompt="1"/>
          </p:nvPr>
        </p:nvSpPr>
        <p:spPr>
          <a:xfrm>
            <a:off x="4977373" y="5522913"/>
            <a:ext cx="2279589" cy="365125"/>
          </a:xfrm>
        </p:spPr>
        <p:txBody>
          <a:bodyPr>
            <a:noAutofit/>
          </a:bodyPr>
          <a:lstStyle>
            <a:lvl1pPr algn="ctr">
              <a:defRPr sz="1400"/>
            </a:lvl1pPr>
            <a:lvl2pPr>
              <a:defRPr sz="1400"/>
            </a:lvl2pPr>
            <a:lvl3pPr>
              <a:defRPr sz="1400"/>
            </a:lvl3pPr>
            <a:lvl4pPr>
              <a:defRPr sz="1400"/>
            </a:lvl4pPr>
            <a:lvl5pPr>
              <a:defRPr sz="1400"/>
            </a:lvl5pPr>
          </a:lstStyle>
          <a:p>
            <a:pPr lvl="0"/>
            <a:r>
              <a:rPr lang="en-US"/>
              <a:t>Family Doctor</a:t>
            </a:r>
          </a:p>
        </p:txBody>
      </p:sp>
      <p:sp>
        <p:nvSpPr>
          <p:cNvPr id="51" name="Text Placeholder 8">
            <a:extLst>
              <a:ext uri="{FF2B5EF4-FFF2-40B4-BE49-F238E27FC236}">
                <a16:creationId xmlns:a16="http://schemas.microsoft.com/office/drawing/2014/main" id="{713B328C-55D7-B44D-99B9-0C74BC57CD82}"/>
              </a:ext>
            </a:extLst>
          </p:cNvPr>
          <p:cNvSpPr>
            <a:spLocks noGrp="1"/>
          </p:cNvSpPr>
          <p:nvPr>
            <p:ph type="body" sz="quarter" idx="35" hasCustomPrompt="1"/>
          </p:nvPr>
        </p:nvSpPr>
        <p:spPr>
          <a:xfrm>
            <a:off x="2254493" y="5522913"/>
            <a:ext cx="2279589" cy="365125"/>
          </a:xfrm>
        </p:spPr>
        <p:txBody>
          <a:bodyPr>
            <a:noAutofit/>
          </a:bodyPr>
          <a:lstStyle>
            <a:lvl1pPr algn="ctr">
              <a:defRPr sz="1400"/>
            </a:lvl1pPr>
            <a:lvl2pPr>
              <a:defRPr sz="1400"/>
            </a:lvl2pPr>
            <a:lvl3pPr>
              <a:defRPr sz="1400"/>
            </a:lvl3pPr>
            <a:lvl4pPr>
              <a:defRPr sz="1400"/>
            </a:lvl4pPr>
            <a:lvl5pPr>
              <a:defRPr sz="1400"/>
            </a:lvl5pPr>
          </a:lstStyle>
          <a:p>
            <a:pPr lvl="0"/>
            <a:r>
              <a:rPr lang="en-US"/>
              <a:t>Family Doctor</a:t>
            </a:r>
          </a:p>
        </p:txBody>
      </p:sp>
    </p:spTree>
    <p:extLst>
      <p:ext uri="{BB962C8B-B14F-4D97-AF65-F5344CB8AC3E}">
        <p14:creationId xmlns:p14="http://schemas.microsoft.com/office/powerpoint/2010/main" val="4118750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531B-DDB8-A144-9D29-0263DCA10362}"/>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p>
        </p:txBody>
      </p:sp>
      <p:sp>
        <p:nvSpPr>
          <p:cNvPr id="3" name="Date Placeholder 2">
            <a:extLst>
              <a:ext uri="{FF2B5EF4-FFF2-40B4-BE49-F238E27FC236}">
                <a16:creationId xmlns:a16="http://schemas.microsoft.com/office/drawing/2014/main" id="{3A48DC87-3A89-184A-A426-0C8592858925}"/>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4" name="Footer Placeholder 3">
            <a:extLst>
              <a:ext uri="{FF2B5EF4-FFF2-40B4-BE49-F238E27FC236}">
                <a16:creationId xmlns:a16="http://schemas.microsoft.com/office/drawing/2014/main" id="{133B2AAF-8112-0945-93ED-C8514D321C6C}"/>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5" name="Slide Number Placeholder 4">
            <a:extLst>
              <a:ext uri="{FF2B5EF4-FFF2-40B4-BE49-F238E27FC236}">
                <a16:creationId xmlns:a16="http://schemas.microsoft.com/office/drawing/2014/main" id="{5A2CDE7F-DDCF-EA4A-8BEF-4CDEC7AFB7D7}"/>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7" name="Text Placeholder 6">
            <a:extLst>
              <a:ext uri="{FF2B5EF4-FFF2-40B4-BE49-F238E27FC236}">
                <a16:creationId xmlns:a16="http://schemas.microsoft.com/office/drawing/2014/main" id="{7559D88C-2A9A-8046-A114-7A439B908788}"/>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18" name="Picture Placeholder 17">
            <a:extLst>
              <a:ext uri="{FF2B5EF4-FFF2-40B4-BE49-F238E27FC236}">
                <a16:creationId xmlns:a16="http://schemas.microsoft.com/office/drawing/2014/main" id="{FF8B0B3E-92DD-3F49-9398-E55864ED1405}"/>
              </a:ext>
            </a:extLst>
          </p:cNvPr>
          <p:cNvSpPr>
            <a:spLocks noGrp="1"/>
          </p:cNvSpPr>
          <p:nvPr>
            <p:ph type="pic" sz="quarter" idx="14"/>
          </p:nvPr>
        </p:nvSpPr>
        <p:spPr>
          <a:xfrm>
            <a:off x="1195406" y="2422525"/>
            <a:ext cx="1006475" cy="1006475"/>
          </a:xfrm>
        </p:spPr>
        <p:txBody>
          <a:bodyPr/>
          <a:lstStyle/>
          <a:p>
            <a:r>
              <a:rPr lang="en-US"/>
              <a:t>Click icon to add picture</a:t>
            </a:r>
          </a:p>
        </p:txBody>
      </p:sp>
      <p:sp>
        <p:nvSpPr>
          <p:cNvPr id="19" name="Picture Placeholder 17">
            <a:extLst>
              <a:ext uri="{FF2B5EF4-FFF2-40B4-BE49-F238E27FC236}">
                <a16:creationId xmlns:a16="http://schemas.microsoft.com/office/drawing/2014/main" id="{12F282DB-E6B4-F540-BCBB-7174C9839D1F}"/>
              </a:ext>
            </a:extLst>
          </p:cNvPr>
          <p:cNvSpPr>
            <a:spLocks noGrp="1"/>
          </p:cNvSpPr>
          <p:nvPr>
            <p:ph type="pic" sz="quarter" idx="15"/>
          </p:nvPr>
        </p:nvSpPr>
        <p:spPr>
          <a:xfrm>
            <a:off x="4129265" y="2422525"/>
            <a:ext cx="1006475" cy="1006475"/>
          </a:xfrm>
        </p:spPr>
        <p:txBody>
          <a:bodyPr/>
          <a:lstStyle/>
          <a:p>
            <a:r>
              <a:rPr lang="en-US"/>
              <a:t>Click icon to add picture</a:t>
            </a:r>
          </a:p>
        </p:txBody>
      </p:sp>
      <p:sp>
        <p:nvSpPr>
          <p:cNvPr id="20" name="Picture Placeholder 17">
            <a:extLst>
              <a:ext uri="{FF2B5EF4-FFF2-40B4-BE49-F238E27FC236}">
                <a16:creationId xmlns:a16="http://schemas.microsoft.com/office/drawing/2014/main" id="{F41E45B0-CC6B-6D43-B184-03F3AC5056F2}"/>
              </a:ext>
            </a:extLst>
          </p:cNvPr>
          <p:cNvSpPr>
            <a:spLocks noGrp="1"/>
          </p:cNvSpPr>
          <p:nvPr>
            <p:ph type="pic" sz="quarter" idx="16"/>
          </p:nvPr>
        </p:nvSpPr>
        <p:spPr>
          <a:xfrm>
            <a:off x="7054495" y="2422525"/>
            <a:ext cx="1006475" cy="1006475"/>
          </a:xfrm>
        </p:spPr>
        <p:txBody>
          <a:bodyPr/>
          <a:lstStyle/>
          <a:p>
            <a:r>
              <a:rPr lang="en-US"/>
              <a:t>Click icon to add picture</a:t>
            </a:r>
          </a:p>
        </p:txBody>
      </p:sp>
      <p:sp>
        <p:nvSpPr>
          <p:cNvPr id="22" name="Text Placeholder 21">
            <a:extLst>
              <a:ext uri="{FF2B5EF4-FFF2-40B4-BE49-F238E27FC236}">
                <a16:creationId xmlns:a16="http://schemas.microsoft.com/office/drawing/2014/main" id="{883559AD-0EC2-A04B-B344-2395923F09EB}"/>
              </a:ext>
            </a:extLst>
          </p:cNvPr>
          <p:cNvSpPr>
            <a:spLocks noGrp="1"/>
          </p:cNvSpPr>
          <p:nvPr>
            <p:ph type="body" sz="quarter" idx="17" hasCustomPrompt="1"/>
          </p:nvPr>
        </p:nvSpPr>
        <p:spPr>
          <a:xfrm>
            <a:off x="505585" y="4102877"/>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24" name="Text Placeholder 23">
            <a:extLst>
              <a:ext uri="{FF2B5EF4-FFF2-40B4-BE49-F238E27FC236}">
                <a16:creationId xmlns:a16="http://schemas.microsoft.com/office/drawing/2014/main" id="{73111D9F-69F8-5A4C-B62B-739CE2A4940C}"/>
              </a:ext>
            </a:extLst>
          </p:cNvPr>
          <p:cNvSpPr>
            <a:spLocks noGrp="1"/>
          </p:cNvSpPr>
          <p:nvPr>
            <p:ph type="body" sz="quarter" idx="18" hasCustomPrompt="1"/>
          </p:nvPr>
        </p:nvSpPr>
        <p:spPr>
          <a:xfrm>
            <a:off x="478840"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25" name="Text Placeholder 21">
            <a:extLst>
              <a:ext uri="{FF2B5EF4-FFF2-40B4-BE49-F238E27FC236}">
                <a16:creationId xmlns:a16="http://schemas.microsoft.com/office/drawing/2014/main" id="{36891DB7-CE1A-7843-B7DB-ECE3193607A6}"/>
              </a:ext>
            </a:extLst>
          </p:cNvPr>
          <p:cNvSpPr>
            <a:spLocks noGrp="1"/>
          </p:cNvSpPr>
          <p:nvPr>
            <p:ph type="body" sz="quarter" idx="19" hasCustomPrompt="1"/>
          </p:nvPr>
        </p:nvSpPr>
        <p:spPr>
          <a:xfrm>
            <a:off x="3446609" y="4102877"/>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26" name="Text Placeholder 23">
            <a:extLst>
              <a:ext uri="{FF2B5EF4-FFF2-40B4-BE49-F238E27FC236}">
                <a16:creationId xmlns:a16="http://schemas.microsoft.com/office/drawing/2014/main" id="{28D28949-A55C-5247-B715-F4EE67C0F59F}"/>
              </a:ext>
            </a:extLst>
          </p:cNvPr>
          <p:cNvSpPr>
            <a:spLocks noGrp="1"/>
          </p:cNvSpPr>
          <p:nvPr>
            <p:ph type="body" sz="quarter" idx="20" hasCustomPrompt="1"/>
          </p:nvPr>
        </p:nvSpPr>
        <p:spPr>
          <a:xfrm>
            <a:off x="3441898"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27" name="Text Placeholder 21">
            <a:extLst>
              <a:ext uri="{FF2B5EF4-FFF2-40B4-BE49-F238E27FC236}">
                <a16:creationId xmlns:a16="http://schemas.microsoft.com/office/drawing/2014/main" id="{2A1E8103-3492-CF48-BBFB-B4F8F843084F}"/>
              </a:ext>
            </a:extLst>
          </p:cNvPr>
          <p:cNvSpPr>
            <a:spLocks noGrp="1"/>
          </p:cNvSpPr>
          <p:nvPr>
            <p:ph type="body" sz="quarter" idx="21" hasCustomPrompt="1"/>
          </p:nvPr>
        </p:nvSpPr>
        <p:spPr>
          <a:xfrm>
            <a:off x="6387633" y="4102877"/>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28" name="Text Placeholder 23">
            <a:extLst>
              <a:ext uri="{FF2B5EF4-FFF2-40B4-BE49-F238E27FC236}">
                <a16:creationId xmlns:a16="http://schemas.microsoft.com/office/drawing/2014/main" id="{B0CAB5D5-41E8-0C4D-92F9-47F71D50A8F6}"/>
              </a:ext>
            </a:extLst>
          </p:cNvPr>
          <p:cNvSpPr>
            <a:spLocks noGrp="1"/>
          </p:cNvSpPr>
          <p:nvPr>
            <p:ph type="body" sz="quarter" idx="22" hasCustomPrompt="1"/>
          </p:nvPr>
        </p:nvSpPr>
        <p:spPr>
          <a:xfrm>
            <a:off x="6382922"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37" name="Picture Placeholder 17">
            <a:extLst>
              <a:ext uri="{FF2B5EF4-FFF2-40B4-BE49-F238E27FC236}">
                <a16:creationId xmlns:a16="http://schemas.microsoft.com/office/drawing/2014/main" id="{79CBD869-3C26-0A48-AFBD-3C9312C7F9B9}"/>
              </a:ext>
            </a:extLst>
          </p:cNvPr>
          <p:cNvSpPr>
            <a:spLocks noGrp="1"/>
          </p:cNvSpPr>
          <p:nvPr>
            <p:ph type="pic" sz="quarter" idx="23"/>
          </p:nvPr>
        </p:nvSpPr>
        <p:spPr>
          <a:xfrm>
            <a:off x="9995999" y="2422525"/>
            <a:ext cx="1006475" cy="1006475"/>
          </a:xfrm>
        </p:spPr>
        <p:txBody>
          <a:bodyPr/>
          <a:lstStyle/>
          <a:p>
            <a:r>
              <a:rPr lang="en-US"/>
              <a:t>Click icon to add picture</a:t>
            </a:r>
          </a:p>
        </p:txBody>
      </p:sp>
      <p:sp>
        <p:nvSpPr>
          <p:cNvPr id="38" name="Text Placeholder 21">
            <a:extLst>
              <a:ext uri="{FF2B5EF4-FFF2-40B4-BE49-F238E27FC236}">
                <a16:creationId xmlns:a16="http://schemas.microsoft.com/office/drawing/2014/main" id="{6C466AB3-E7C5-ED49-93D9-168EAAE24C2A}"/>
              </a:ext>
            </a:extLst>
          </p:cNvPr>
          <p:cNvSpPr>
            <a:spLocks noGrp="1"/>
          </p:cNvSpPr>
          <p:nvPr>
            <p:ph type="body" sz="quarter" idx="24" hasCustomPrompt="1"/>
          </p:nvPr>
        </p:nvSpPr>
        <p:spPr>
          <a:xfrm>
            <a:off x="9329137" y="4102877"/>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39" name="Text Placeholder 23">
            <a:extLst>
              <a:ext uri="{FF2B5EF4-FFF2-40B4-BE49-F238E27FC236}">
                <a16:creationId xmlns:a16="http://schemas.microsoft.com/office/drawing/2014/main" id="{A3C64524-B4BD-0846-9577-AD42D41DE0CB}"/>
              </a:ext>
            </a:extLst>
          </p:cNvPr>
          <p:cNvSpPr>
            <a:spLocks noGrp="1"/>
          </p:cNvSpPr>
          <p:nvPr>
            <p:ph type="body" sz="quarter" idx="25" hasCustomPrompt="1"/>
          </p:nvPr>
        </p:nvSpPr>
        <p:spPr>
          <a:xfrm>
            <a:off x="9324426"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Tree>
    <p:extLst>
      <p:ext uri="{BB962C8B-B14F-4D97-AF65-F5344CB8AC3E}">
        <p14:creationId xmlns:p14="http://schemas.microsoft.com/office/powerpoint/2010/main" val="1308686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Two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531B-DDB8-A144-9D29-0263DCA10362}"/>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p>
        </p:txBody>
      </p:sp>
      <p:sp>
        <p:nvSpPr>
          <p:cNvPr id="3" name="Date Placeholder 2">
            <a:extLst>
              <a:ext uri="{FF2B5EF4-FFF2-40B4-BE49-F238E27FC236}">
                <a16:creationId xmlns:a16="http://schemas.microsoft.com/office/drawing/2014/main" id="{3A48DC87-3A89-184A-A426-0C8592858925}"/>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4" name="Footer Placeholder 3">
            <a:extLst>
              <a:ext uri="{FF2B5EF4-FFF2-40B4-BE49-F238E27FC236}">
                <a16:creationId xmlns:a16="http://schemas.microsoft.com/office/drawing/2014/main" id="{133B2AAF-8112-0945-93ED-C8514D321C6C}"/>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5" name="Slide Number Placeholder 4">
            <a:extLst>
              <a:ext uri="{FF2B5EF4-FFF2-40B4-BE49-F238E27FC236}">
                <a16:creationId xmlns:a16="http://schemas.microsoft.com/office/drawing/2014/main" id="{5A2CDE7F-DDCF-EA4A-8BEF-4CDEC7AFB7D7}"/>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7" name="Text Placeholder 6">
            <a:extLst>
              <a:ext uri="{FF2B5EF4-FFF2-40B4-BE49-F238E27FC236}">
                <a16:creationId xmlns:a16="http://schemas.microsoft.com/office/drawing/2014/main" id="{7559D88C-2A9A-8046-A114-7A439B908788}"/>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713B37F8-5847-CD4D-8E83-0ABA25C9E6B6}"/>
              </a:ext>
            </a:extLst>
          </p:cNvPr>
          <p:cNvSpPr>
            <a:spLocks noGrp="1"/>
          </p:cNvSpPr>
          <p:nvPr>
            <p:ph idx="1" hasCustomPrompt="1"/>
          </p:nvPr>
        </p:nvSpPr>
        <p:spPr>
          <a:xfrm>
            <a:off x="495300" y="3314700"/>
            <a:ext cx="5407789" cy="2971800"/>
          </a:xfrm>
        </p:spPr>
        <p:txBody>
          <a:bodyPr/>
          <a:lstStyle>
            <a:lvl1pPr marL="292100" indent="-231775">
              <a:buFont typeface="Arial" panose="020B0604020202020204" pitchFamily="34" charset="0"/>
              <a:buChar char="•"/>
              <a:tabLst/>
              <a:defRPr sz="1800" b="0" i="0">
                <a:solidFill>
                  <a:schemeClr val="accent6"/>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err="1"/>
              <a:t>Etiam</a:t>
            </a:r>
            <a:r>
              <a:rPr lang="en-US"/>
              <a:t> </a:t>
            </a:r>
            <a:r>
              <a:rPr lang="en-US" err="1"/>
              <a:t>aliquet</a:t>
            </a:r>
            <a:r>
              <a:rPr lang="en-US"/>
              <a:t> </a:t>
            </a:r>
            <a:r>
              <a:rPr lang="en-US" err="1"/>
              <a:t>eu</a:t>
            </a:r>
            <a:r>
              <a:rPr lang="en-US"/>
              <a:t> mi </a:t>
            </a:r>
            <a:r>
              <a:rPr lang="en-US" err="1"/>
              <a:t>quis</a:t>
            </a:r>
            <a:r>
              <a:rPr lang="en-US"/>
              <a:t> lacinia. Ut fermentum a magna </a:t>
            </a:r>
            <a:r>
              <a:rPr lang="en-US" err="1"/>
              <a:t>ut</a:t>
            </a:r>
            <a:r>
              <a:rPr lang="en-US"/>
              <a:t> </a:t>
            </a:r>
            <a:r>
              <a:rPr lang="en-US" err="1"/>
              <a:t>eleifend</a:t>
            </a:r>
            <a:r>
              <a:rPr lang="en-US"/>
              <a:t>. Integer convallis </a:t>
            </a:r>
            <a:r>
              <a:rPr lang="en-US" err="1"/>
              <a:t>suscipit</a:t>
            </a:r>
            <a:r>
              <a:rPr lang="en-US"/>
              <a:t> ante </a:t>
            </a:r>
            <a:r>
              <a:rPr lang="en-US" err="1"/>
              <a:t>eu</a:t>
            </a:r>
            <a:r>
              <a:rPr lang="en-US"/>
              <a:t> </a:t>
            </a:r>
            <a:r>
              <a:rPr lang="en-US" err="1"/>
              <a:t>varius</a:t>
            </a:r>
            <a:r>
              <a:rPr lang="en-US"/>
              <a:t>. </a:t>
            </a:r>
          </a:p>
          <a:p>
            <a:r>
              <a:rPr lang="en-US"/>
              <a:t>Morbi a </a:t>
            </a:r>
            <a:r>
              <a:rPr lang="en-US" err="1"/>
              <a:t>purus</a:t>
            </a:r>
            <a:r>
              <a:rPr lang="en-US"/>
              <a:t> dolor. </a:t>
            </a:r>
            <a:r>
              <a:rPr lang="en-US" err="1"/>
              <a:t>Suspendisse</a:t>
            </a:r>
            <a:r>
              <a:rPr lang="en-US"/>
              <a:t> sit </a:t>
            </a:r>
            <a:r>
              <a:rPr lang="en-US" err="1"/>
              <a:t>amet</a:t>
            </a:r>
            <a:r>
              <a:rPr lang="en-US"/>
              <a:t> ipsum </a:t>
            </a:r>
            <a:r>
              <a:rPr lang="en-US" err="1"/>
              <a:t>finibus</a:t>
            </a:r>
            <a:r>
              <a:rPr lang="en-US"/>
              <a:t> </a:t>
            </a:r>
            <a:r>
              <a:rPr lang="en-US" err="1"/>
              <a:t>justo</a:t>
            </a:r>
            <a:r>
              <a:rPr lang="en-US"/>
              <a:t> </a:t>
            </a:r>
            <a:r>
              <a:rPr lang="en-US" err="1"/>
              <a:t>viverra</a:t>
            </a:r>
            <a:r>
              <a:rPr lang="en-US"/>
              <a:t> </a:t>
            </a:r>
            <a:r>
              <a:rPr lang="en-US" err="1"/>
              <a:t>blandit</a:t>
            </a:r>
            <a:r>
              <a:rPr lang="en-US"/>
              <a:t>.</a:t>
            </a:r>
          </a:p>
          <a:p>
            <a:pPr lvl="0"/>
            <a:endParaRPr lang="en-US"/>
          </a:p>
        </p:txBody>
      </p:sp>
      <p:sp>
        <p:nvSpPr>
          <p:cNvPr id="21" name="Content Placeholder 2">
            <a:extLst>
              <a:ext uri="{FF2B5EF4-FFF2-40B4-BE49-F238E27FC236}">
                <a16:creationId xmlns:a16="http://schemas.microsoft.com/office/drawing/2014/main" id="{057AA594-1D56-3A40-BEF6-2150CDA80AE7}"/>
              </a:ext>
            </a:extLst>
          </p:cNvPr>
          <p:cNvSpPr>
            <a:spLocks noGrp="1"/>
          </p:cNvSpPr>
          <p:nvPr>
            <p:ph idx="14" hasCustomPrompt="1"/>
          </p:nvPr>
        </p:nvSpPr>
        <p:spPr>
          <a:xfrm>
            <a:off x="6294217" y="3314700"/>
            <a:ext cx="5407789" cy="2971800"/>
          </a:xfrm>
        </p:spPr>
        <p:txBody>
          <a:bodyPr/>
          <a:lstStyle>
            <a:lvl1pPr marL="285750" indent="-225425">
              <a:buFont typeface="Arial" panose="020B0604020202020204" pitchFamily="34" charset="0"/>
              <a:buChar char="•"/>
              <a:tabLst/>
              <a:defRPr sz="1800" b="0" i="0">
                <a:solidFill>
                  <a:schemeClr val="accent6"/>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r>
              <a:rPr lang="en-US"/>
              <a:t>Ut </a:t>
            </a:r>
            <a:r>
              <a:rPr lang="en-US" err="1"/>
              <a:t>congue</a:t>
            </a:r>
            <a:r>
              <a:rPr lang="en-US"/>
              <a:t> </a:t>
            </a:r>
            <a:r>
              <a:rPr lang="en-US" err="1"/>
              <a:t>quis</a:t>
            </a:r>
            <a:r>
              <a:rPr lang="en-US"/>
              <a:t> </a:t>
            </a:r>
            <a:r>
              <a:rPr lang="en-US" err="1"/>
              <a:t>tortor</a:t>
            </a:r>
            <a:r>
              <a:rPr lang="en-US"/>
              <a:t> </a:t>
            </a:r>
            <a:r>
              <a:rPr lang="en-US" err="1"/>
              <a:t>eget</a:t>
            </a:r>
            <a:r>
              <a:rPr lang="en-US"/>
              <a:t> </a:t>
            </a:r>
            <a:r>
              <a:rPr lang="en-US" err="1"/>
              <a:t>sodales</a:t>
            </a:r>
            <a:r>
              <a:rPr lang="en-US"/>
              <a:t>. </a:t>
            </a:r>
            <a:r>
              <a:rPr lang="en-US" err="1"/>
              <a:t>Nulla</a:t>
            </a:r>
            <a:r>
              <a:rPr lang="en-US"/>
              <a:t> a </a:t>
            </a:r>
            <a:r>
              <a:rPr lang="en-US" err="1"/>
              <a:t>erat</a:t>
            </a:r>
            <a:r>
              <a:rPr lang="en-US"/>
              <a:t> </a:t>
            </a:r>
            <a:r>
              <a:rPr lang="en-US" err="1"/>
              <a:t>eget</a:t>
            </a:r>
            <a:r>
              <a:rPr lang="en-US"/>
              <a:t> </a:t>
            </a:r>
            <a:r>
              <a:rPr lang="en-US" err="1"/>
              <a:t>nunc</a:t>
            </a:r>
            <a:r>
              <a:rPr lang="en-US"/>
              <a:t> </a:t>
            </a:r>
            <a:r>
              <a:rPr lang="en-US" err="1"/>
              <a:t>hendrerit</a:t>
            </a:r>
            <a:r>
              <a:rPr lang="en-US"/>
              <a:t> </a:t>
            </a:r>
            <a:r>
              <a:rPr lang="en-US" err="1"/>
              <a:t>ultrices</a:t>
            </a:r>
            <a:r>
              <a:rPr lang="en-US"/>
              <a:t> </a:t>
            </a:r>
            <a:r>
              <a:rPr lang="en-US" err="1"/>
              <a:t>eu</a:t>
            </a:r>
            <a:r>
              <a:rPr lang="en-US"/>
              <a:t> </a:t>
            </a:r>
            <a:r>
              <a:rPr lang="en-US" err="1"/>
              <a:t>nec</a:t>
            </a:r>
            <a:r>
              <a:rPr lang="en-US"/>
              <a:t> </a:t>
            </a:r>
            <a:r>
              <a:rPr lang="en-US" err="1"/>
              <a:t>nulla</a:t>
            </a:r>
            <a:r>
              <a:rPr lang="en-US"/>
              <a:t>. </a:t>
            </a:r>
          </a:p>
          <a:p>
            <a:r>
              <a:rPr lang="en-US" err="1"/>
              <a:t>Donec</a:t>
            </a:r>
            <a:r>
              <a:rPr lang="en-US"/>
              <a:t> </a:t>
            </a:r>
            <a:r>
              <a:rPr lang="en-US" err="1"/>
              <a:t>viverra</a:t>
            </a:r>
            <a:r>
              <a:rPr lang="en-US"/>
              <a:t> </a:t>
            </a:r>
            <a:r>
              <a:rPr lang="en-US" err="1"/>
              <a:t>leo</a:t>
            </a:r>
            <a:r>
              <a:rPr lang="en-US"/>
              <a:t> </a:t>
            </a:r>
            <a:r>
              <a:rPr lang="en-US" err="1"/>
              <a:t>aliquet</a:t>
            </a:r>
            <a:r>
              <a:rPr lang="en-US"/>
              <a:t>, </a:t>
            </a:r>
            <a:r>
              <a:rPr lang="en-US" err="1"/>
              <a:t>auctor</a:t>
            </a:r>
            <a:r>
              <a:rPr lang="en-US"/>
              <a:t> </a:t>
            </a:r>
            <a:r>
              <a:rPr lang="en-US" err="1"/>
              <a:t>quam</a:t>
            </a:r>
            <a:r>
              <a:rPr lang="en-US"/>
              <a:t> id, convallis </a:t>
            </a:r>
            <a:r>
              <a:rPr lang="en-US" err="1"/>
              <a:t>orci</a:t>
            </a:r>
            <a:r>
              <a:rPr lang="en-US"/>
              <a:t>.</a:t>
            </a:r>
          </a:p>
          <a:p>
            <a:pPr lvl="0"/>
            <a:endParaRPr lang="en-US"/>
          </a:p>
        </p:txBody>
      </p:sp>
      <p:sp>
        <p:nvSpPr>
          <p:cNvPr id="10" name="Text Placeholder 9">
            <a:extLst>
              <a:ext uri="{FF2B5EF4-FFF2-40B4-BE49-F238E27FC236}">
                <a16:creationId xmlns:a16="http://schemas.microsoft.com/office/drawing/2014/main" id="{4B9637BA-0A76-C14B-9EF5-EB3DC87C79E8}"/>
              </a:ext>
            </a:extLst>
          </p:cNvPr>
          <p:cNvSpPr>
            <a:spLocks noGrp="1"/>
          </p:cNvSpPr>
          <p:nvPr>
            <p:ph type="body" sz="quarter" idx="17"/>
          </p:nvPr>
        </p:nvSpPr>
        <p:spPr>
          <a:xfrm>
            <a:off x="495300" y="2476500"/>
            <a:ext cx="5407025" cy="647700"/>
          </a:xfrm>
        </p:spPr>
        <p:txBody>
          <a:bodyPr>
            <a:noAutofit/>
          </a:bodyPr>
          <a:lstStyle>
            <a:lvl1pPr marL="0" indent="0">
              <a:buNone/>
              <a:defRPr sz="3600" b="0">
                <a:solidFill>
                  <a:srgbClr val="1CB7BA"/>
                </a:solidFill>
              </a:defRPr>
            </a:lvl1pPr>
          </a:lstStyle>
          <a:p>
            <a:pPr lvl="0"/>
            <a:r>
              <a:rPr lang="en-US"/>
              <a:t>Click to edit Master text styles</a:t>
            </a:r>
          </a:p>
        </p:txBody>
      </p:sp>
      <p:sp>
        <p:nvSpPr>
          <p:cNvPr id="30" name="Text Placeholder 9">
            <a:extLst>
              <a:ext uri="{FF2B5EF4-FFF2-40B4-BE49-F238E27FC236}">
                <a16:creationId xmlns:a16="http://schemas.microsoft.com/office/drawing/2014/main" id="{2BF37D4B-EFF6-554F-9C61-8EFFFDD11B0F}"/>
              </a:ext>
            </a:extLst>
          </p:cNvPr>
          <p:cNvSpPr>
            <a:spLocks noGrp="1"/>
          </p:cNvSpPr>
          <p:nvPr>
            <p:ph type="body" sz="quarter" idx="18"/>
          </p:nvPr>
        </p:nvSpPr>
        <p:spPr>
          <a:xfrm>
            <a:off x="6283625" y="2476500"/>
            <a:ext cx="5407025" cy="457200"/>
          </a:xfrm>
        </p:spPr>
        <p:txBody>
          <a:bodyPr>
            <a:noAutofit/>
          </a:bodyPr>
          <a:lstStyle>
            <a:lvl1pPr marL="0" indent="0">
              <a:buNone/>
              <a:defRPr sz="3600" b="0">
                <a:solidFill>
                  <a:srgbClr val="1CB7BA"/>
                </a:solidFill>
              </a:defRPr>
            </a:lvl1pPr>
          </a:lstStyle>
          <a:p>
            <a:pPr lvl="0"/>
            <a:r>
              <a:rPr lang="en-US"/>
              <a:t>Click to edit Master text styles</a:t>
            </a:r>
          </a:p>
        </p:txBody>
      </p:sp>
    </p:spTree>
    <p:extLst>
      <p:ext uri="{BB962C8B-B14F-4D97-AF65-F5344CB8AC3E}">
        <p14:creationId xmlns:p14="http://schemas.microsoft.com/office/powerpoint/2010/main" val="2542656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926723-38CE-C642-BC4A-ECCB2AC20C5D}"/>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3" name="Footer Placeholder 2">
            <a:extLst>
              <a:ext uri="{FF2B5EF4-FFF2-40B4-BE49-F238E27FC236}">
                <a16:creationId xmlns:a16="http://schemas.microsoft.com/office/drawing/2014/main" id="{E50C606B-FBF5-854D-B58F-8AD779ABF298}"/>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4" name="Slide Number Placeholder 3">
            <a:extLst>
              <a:ext uri="{FF2B5EF4-FFF2-40B4-BE49-F238E27FC236}">
                <a16:creationId xmlns:a16="http://schemas.microsoft.com/office/drawing/2014/main" id="{A40A2C29-61AA-C24B-AD48-CD00C23D033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5" name="Title 1">
            <a:extLst>
              <a:ext uri="{FF2B5EF4-FFF2-40B4-BE49-F238E27FC236}">
                <a16:creationId xmlns:a16="http://schemas.microsoft.com/office/drawing/2014/main" id="{62C1652F-6E0C-F84B-B203-4099BE7D9737}"/>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p>
        </p:txBody>
      </p:sp>
      <p:sp>
        <p:nvSpPr>
          <p:cNvPr id="6" name="Text Placeholder 6">
            <a:extLst>
              <a:ext uri="{FF2B5EF4-FFF2-40B4-BE49-F238E27FC236}">
                <a16:creationId xmlns:a16="http://schemas.microsoft.com/office/drawing/2014/main" id="{03FB34F5-1DF2-D945-B8F8-3283677DAA63}"/>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E1320C99-D6BF-6E44-9358-60C23421F20D}"/>
              </a:ext>
            </a:extLst>
          </p:cNvPr>
          <p:cNvSpPr>
            <a:spLocks noGrp="1"/>
          </p:cNvSpPr>
          <p:nvPr>
            <p:ph type="body" sz="quarter" idx="14" hasCustomPrompt="1"/>
          </p:nvPr>
        </p:nvSpPr>
        <p:spPr>
          <a:xfrm>
            <a:off x="495300" y="3124200"/>
            <a:ext cx="3162300" cy="3162300"/>
          </a:xfrm>
          <a:ln w="25400">
            <a:solidFill>
              <a:srgbClr val="1CB7BA"/>
            </a:solidFill>
          </a:ln>
        </p:spPr>
        <p:txBody>
          <a:bodyPr lIns="91440" tIns="182880" rIns="182880">
            <a:normAutofit/>
          </a:bodyPr>
          <a:lstStyle>
            <a:lvl1pPr marL="292100" indent="-231775">
              <a:buFont typeface="Arial" panose="020B0604020202020204" pitchFamily="34" charset="0"/>
              <a:buChar char="•"/>
              <a:tabLst/>
              <a:defRPr sz="1800">
                <a:solidFill>
                  <a:schemeClr val="accent6"/>
                </a:solidFill>
              </a:defRPr>
            </a:lvl1pPr>
            <a:lvl2pPr>
              <a:defRPr sz="1800"/>
            </a:lvl2pPr>
          </a:lstStyle>
          <a:p>
            <a:r>
              <a:rPr lang="en-US" err="1"/>
              <a:t>Donec</a:t>
            </a:r>
            <a:r>
              <a:rPr lang="en-US"/>
              <a:t> </a:t>
            </a:r>
            <a:r>
              <a:rPr lang="en-US" err="1"/>
              <a:t>viverra</a:t>
            </a:r>
            <a:r>
              <a:rPr lang="en-US"/>
              <a:t> </a:t>
            </a:r>
            <a:r>
              <a:rPr lang="en-US" err="1"/>
              <a:t>leo</a:t>
            </a:r>
            <a:r>
              <a:rPr lang="en-US"/>
              <a:t> </a:t>
            </a:r>
            <a:r>
              <a:rPr lang="en-US" err="1"/>
              <a:t>aliquet</a:t>
            </a:r>
            <a:r>
              <a:rPr lang="en-US"/>
              <a:t>, </a:t>
            </a:r>
            <a:r>
              <a:rPr lang="en-US" err="1"/>
              <a:t>auctor</a:t>
            </a:r>
            <a:r>
              <a:rPr lang="en-US"/>
              <a:t> </a:t>
            </a:r>
            <a:r>
              <a:rPr lang="en-US" err="1"/>
              <a:t>quam</a:t>
            </a:r>
            <a:r>
              <a:rPr lang="en-US"/>
              <a:t> id, convallis </a:t>
            </a:r>
            <a:r>
              <a:rPr lang="en-US" err="1"/>
              <a:t>orci</a:t>
            </a:r>
            <a:r>
              <a:rPr lang="en-US"/>
              <a:t>. </a:t>
            </a:r>
          </a:p>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7" name="Pentagon 26">
            <a:extLst>
              <a:ext uri="{FF2B5EF4-FFF2-40B4-BE49-F238E27FC236}">
                <a16:creationId xmlns:a16="http://schemas.microsoft.com/office/drawing/2014/main" id="{7E6CF813-668A-E247-8E1F-9A2730B986E2}"/>
              </a:ext>
            </a:extLst>
          </p:cNvPr>
          <p:cNvSpPr/>
          <p:nvPr userDrawn="1"/>
        </p:nvSpPr>
        <p:spPr>
          <a:xfrm>
            <a:off x="266337" y="2476500"/>
            <a:ext cx="457926" cy="6477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8" name="Text Placeholder 7">
            <a:extLst>
              <a:ext uri="{FF2B5EF4-FFF2-40B4-BE49-F238E27FC236}">
                <a16:creationId xmlns:a16="http://schemas.microsoft.com/office/drawing/2014/main" id="{426139D5-7928-724A-8B67-33921E12CD69}"/>
              </a:ext>
            </a:extLst>
          </p:cNvPr>
          <p:cNvSpPr>
            <a:spLocks noGrp="1"/>
          </p:cNvSpPr>
          <p:nvPr>
            <p:ph type="body" sz="quarter" idx="15" hasCustomPrompt="1"/>
          </p:nvPr>
        </p:nvSpPr>
        <p:spPr>
          <a:xfrm>
            <a:off x="495300" y="2489942"/>
            <a:ext cx="3162300" cy="647700"/>
          </a:xfrm>
          <a:solidFill>
            <a:schemeClr val="accent2"/>
          </a:solidFill>
          <a:ln w="28575">
            <a:solidFill>
              <a:srgbClr val="1CB7BA"/>
            </a:solidFill>
          </a:ln>
        </p:spPr>
        <p:txBody>
          <a:bodyPr lIns="91440" tIns="91440" rIns="0" anchor="ctr">
            <a:normAutofit/>
          </a:bodyPr>
          <a:lstStyle>
            <a:lvl1pPr marL="0" indent="0" algn="ctr">
              <a:buFont typeface="Arial" panose="020B0604020202020204" pitchFamily="34" charset="0"/>
              <a:buNone/>
              <a:defRPr sz="2000" b="1">
                <a:solidFill>
                  <a:schemeClr val="tx1"/>
                </a:solidFill>
              </a:defRPr>
            </a:lvl1pPr>
            <a:lvl2pPr>
              <a:defRPr sz="1800"/>
            </a:lvl2pPr>
          </a:lstStyle>
          <a:p>
            <a:pPr lvl="0"/>
            <a:r>
              <a:rPr lang="en-US"/>
              <a:t>Click here to edit</a:t>
            </a:r>
          </a:p>
        </p:txBody>
      </p:sp>
      <p:sp>
        <p:nvSpPr>
          <p:cNvPr id="34" name="Text Placeholder 7">
            <a:extLst>
              <a:ext uri="{FF2B5EF4-FFF2-40B4-BE49-F238E27FC236}">
                <a16:creationId xmlns:a16="http://schemas.microsoft.com/office/drawing/2014/main" id="{7BAAE294-2A95-664C-9410-8C3DDBFDECD9}"/>
              </a:ext>
            </a:extLst>
          </p:cNvPr>
          <p:cNvSpPr>
            <a:spLocks noGrp="1"/>
          </p:cNvSpPr>
          <p:nvPr>
            <p:ph type="body" sz="quarter" idx="17" hasCustomPrompt="1"/>
          </p:nvPr>
        </p:nvSpPr>
        <p:spPr>
          <a:xfrm>
            <a:off x="4514850" y="2489942"/>
            <a:ext cx="3162300" cy="647700"/>
          </a:xfrm>
          <a:solidFill>
            <a:schemeClr val="accent2"/>
          </a:solidFill>
          <a:ln w="28575">
            <a:solidFill>
              <a:srgbClr val="1CB7BA"/>
            </a:solidFill>
          </a:ln>
        </p:spPr>
        <p:txBody>
          <a:bodyPr lIns="91440" tIns="91440" rIns="0" anchor="ctr">
            <a:normAutofit/>
          </a:bodyPr>
          <a:lstStyle>
            <a:lvl1pPr marL="0" indent="0" algn="ctr">
              <a:buFont typeface="Arial" panose="020B0604020202020204" pitchFamily="34" charset="0"/>
              <a:buNone/>
              <a:defRPr sz="2000" b="1">
                <a:solidFill>
                  <a:schemeClr val="tx1"/>
                </a:solidFill>
              </a:defRPr>
            </a:lvl1pPr>
            <a:lvl2pPr>
              <a:defRPr sz="1800"/>
            </a:lvl2pPr>
          </a:lstStyle>
          <a:p>
            <a:pPr lvl="0"/>
            <a:r>
              <a:rPr lang="en-US"/>
              <a:t>Click here to edit</a:t>
            </a:r>
          </a:p>
        </p:txBody>
      </p:sp>
      <p:sp>
        <p:nvSpPr>
          <p:cNvPr id="36" name="Text Placeholder 7">
            <a:extLst>
              <a:ext uri="{FF2B5EF4-FFF2-40B4-BE49-F238E27FC236}">
                <a16:creationId xmlns:a16="http://schemas.microsoft.com/office/drawing/2014/main" id="{70BF6DDE-5162-9845-B419-792BDD3FA29A}"/>
              </a:ext>
            </a:extLst>
          </p:cNvPr>
          <p:cNvSpPr>
            <a:spLocks noGrp="1"/>
          </p:cNvSpPr>
          <p:nvPr>
            <p:ph type="body" sz="quarter" idx="19" hasCustomPrompt="1"/>
          </p:nvPr>
        </p:nvSpPr>
        <p:spPr>
          <a:xfrm>
            <a:off x="8534400" y="2489942"/>
            <a:ext cx="3162300" cy="647700"/>
          </a:xfrm>
          <a:solidFill>
            <a:schemeClr val="accent2"/>
          </a:solidFill>
          <a:ln w="28575">
            <a:solidFill>
              <a:srgbClr val="1CB7BA"/>
            </a:solidFill>
          </a:ln>
        </p:spPr>
        <p:txBody>
          <a:bodyPr lIns="91440" tIns="91440" rIns="0" anchor="ctr">
            <a:normAutofit/>
          </a:bodyPr>
          <a:lstStyle>
            <a:lvl1pPr marL="0" indent="0" algn="ctr">
              <a:buFont typeface="Arial" panose="020B0604020202020204" pitchFamily="34" charset="0"/>
              <a:buNone/>
              <a:defRPr sz="2000" b="1">
                <a:solidFill>
                  <a:schemeClr val="tx1"/>
                </a:solidFill>
              </a:defRPr>
            </a:lvl1pPr>
            <a:lvl2pPr>
              <a:defRPr sz="1800"/>
            </a:lvl2pPr>
          </a:lstStyle>
          <a:p>
            <a:pPr lvl="0"/>
            <a:r>
              <a:rPr lang="en-US"/>
              <a:t>Click here to edit</a:t>
            </a:r>
          </a:p>
        </p:txBody>
      </p:sp>
      <p:cxnSp>
        <p:nvCxnSpPr>
          <p:cNvPr id="38" name="Straight Arrow Connector 37">
            <a:extLst>
              <a:ext uri="{FF2B5EF4-FFF2-40B4-BE49-F238E27FC236}">
                <a16:creationId xmlns:a16="http://schemas.microsoft.com/office/drawing/2014/main" id="{65EB3F95-72D7-9B46-B3A0-E85D00A0C511}"/>
              </a:ext>
            </a:extLst>
          </p:cNvPr>
          <p:cNvCxnSpPr>
            <a:cxnSpLocks/>
          </p:cNvCxnSpPr>
          <p:nvPr userDrawn="1"/>
        </p:nvCxnSpPr>
        <p:spPr>
          <a:xfrm>
            <a:off x="3886200" y="4541520"/>
            <a:ext cx="438150" cy="0"/>
          </a:xfrm>
          <a:prstGeom prst="straightConnector1">
            <a:avLst/>
          </a:prstGeom>
          <a:ln w="28575">
            <a:solidFill>
              <a:srgbClr val="1CB7BA"/>
            </a:solidFill>
            <a:tailEnd type="triangle"/>
          </a:ln>
        </p:spPr>
        <p:style>
          <a:lnRef idx="1">
            <a:schemeClr val="accent6"/>
          </a:lnRef>
          <a:fillRef idx="0">
            <a:schemeClr val="accent6"/>
          </a:fillRef>
          <a:effectRef idx="0">
            <a:schemeClr val="accent6"/>
          </a:effectRef>
          <a:fontRef idx="minor">
            <a:schemeClr val="tx1"/>
          </a:fontRef>
        </p:style>
      </p:cxnSp>
      <p:cxnSp>
        <p:nvCxnSpPr>
          <p:cNvPr id="40" name="Straight Arrow Connector 39">
            <a:extLst>
              <a:ext uri="{FF2B5EF4-FFF2-40B4-BE49-F238E27FC236}">
                <a16:creationId xmlns:a16="http://schemas.microsoft.com/office/drawing/2014/main" id="{B3158859-1D60-1B4D-9198-D702B195DE92}"/>
              </a:ext>
            </a:extLst>
          </p:cNvPr>
          <p:cNvCxnSpPr>
            <a:cxnSpLocks/>
          </p:cNvCxnSpPr>
          <p:nvPr userDrawn="1"/>
        </p:nvCxnSpPr>
        <p:spPr>
          <a:xfrm>
            <a:off x="7879080" y="4541520"/>
            <a:ext cx="438150" cy="0"/>
          </a:xfrm>
          <a:prstGeom prst="straightConnector1">
            <a:avLst/>
          </a:prstGeom>
          <a:ln w="28575">
            <a:solidFill>
              <a:srgbClr val="1CB7BA"/>
            </a:solidFill>
            <a:tailEnd type="triangle"/>
          </a:ln>
        </p:spPr>
        <p:style>
          <a:lnRef idx="1">
            <a:schemeClr val="accent6"/>
          </a:lnRef>
          <a:fillRef idx="0">
            <a:schemeClr val="accent6"/>
          </a:fillRef>
          <a:effectRef idx="0">
            <a:schemeClr val="accent6"/>
          </a:effectRef>
          <a:fontRef idx="minor">
            <a:schemeClr val="tx1"/>
          </a:fontRef>
        </p:style>
      </p:cxnSp>
      <p:sp>
        <p:nvSpPr>
          <p:cNvPr id="41" name="Text Placeholder 7">
            <a:extLst>
              <a:ext uri="{FF2B5EF4-FFF2-40B4-BE49-F238E27FC236}">
                <a16:creationId xmlns:a16="http://schemas.microsoft.com/office/drawing/2014/main" id="{92517477-0369-E546-82A4-E149D8E3E83F}"/>
              </a:ext>
            </a:extLst>
          </p:cNvPr>
          <p:cNvSpPr>
            <a:spLocks noGrp="1"/>
          </p:cNvSpPr>
          <p:nvPr>
            <p:ph type="body" sz="quarter" idx="20" hasCustomPrompt="1"/>
          </p:nvPr>
        </p:nvSpPr>
        <p:spPr>
          <a:xfrm>
            <a:off x="4518660" y="3124200"/>
            <a:ext cx="3162300" cy="3162300"/>
          </a:xfrm>
          <a:ln w="25400">
            <a:solidFill>
              <a:srgbClr val="1CB7BA"/>
            </a:solidFill>
          </a:ln>
        </p:spPr>
        <p:txBody>
          <a:bodyPr lIns="91440" tIns="182880" rIns="182880">
            <a:normAutofit/>
          </a:bodyPr>
          <a:lstStyle>
            <a:lvl1pPr marL="292100" indent="-231775">
              <a:buFont typeface="Arial" panose="020B0604020202020204" pitchFamily="34" charset="0"/>
              <a:buChar char="•"/>
              <a:tabLst/>
              <a:defRPr sz="1800">
                <a:solidFill>
                  <a:schemeClr val="accent6"/>
                </a:solidFill>
              </a:defRPr>
            </a:lvl1pPr>
            <a:lvl2pPr>
              <a:defRPr sz="1800"/>
            </a:lvl2pPr>
          </a:lstStyle>
          <a:p>
            <a:r>
              <a:rPr lang="en-US" err="1"/>
              <a:t>Donec</a:t>
            </a:r>
            <a:r>
              <a:rPr lang="en-US"/>
              <a:t> </a:t>
            </a:r>
            <a:r>
              <a:rPr lang="en-US" err="1"/>
              <a:t>viverra</a:t>
            </a:r>
            <a:r>
              <a:rPr lang="en-US"/>
              <a:t> </a:t>
            </a:r>
            <a:r>
              <a:rPr lang="en-US" err="1"/>
              <a:t>leo</a:t>
            </a:r>
            <a:r>
              <a:rPr lang="en-US"/>
              <a:t> </a:t>
            </a:r>
            <a:r>
              <a:rPr lang="en-US" err="1"/>
              <a:t>aliquet</a:t>
            </a:r>
            <a:r>
              <a:rPr lang="en-US"/>
              <a:t>, </a:t>
            </a:r>
            <a:r>
              <a:rPr lang="en-US" err="1"/>
              <a:t>auctor</a:t>
            </a:r>
            <a:r>
              <a:rPr lang="en-US"/>
              <a:t> </a:t>
            </a:r>
            <a:r>
              <a:rPr lang="en-US" err="1"/>
              <a:t>quam</a:t>
            </a:r>
            <a:r>
              <a:rPr lang="en-US"/>
              <a:t> id, convallis </a:t>
            </a:r>
            <a:r>
              <a:rPr lang="en-US" err="1"/>
              <a:t>orci</a:t>
            </a:r>
            <a:r>
              <a:rPr lang="en-US"/>
              <a:t>. </a:t>
            </a:r>
          </a:p>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42" name="Text Placeholder 7">
            <a:extLst>
              <a:ext uri="{FF2B5EF4-FFF2-40B4-BE49-F238E27FC236}">
                <a16:creationId xmlns:a16="http://schemas.microsoft.com/office/drawing/2014/main" id="{2192A37B-0287-3240-AEA7-618F587A99A7}"/>
              </a:ext>
            </a:extLst>
          </p:cNvPr>
          <p:cNvSpPr>
            <a:spLocks noGrp="1"/>
          </p:cNvSpPr>
          <p:nvPr>
            <p:ph type="body" sz="quarter" idx="21" hasCustomPrompt="1"/>
          </p:nvPr>
        </p:nvSpPr>
        <p:spPr>
          <a:xfrm>
            <a:off x="8531860" y="3124200"/>
            <a:ext cx="3162300" cy="3162300"/>
          </a:xfrm>
          <a:ln w="25400">
            <a:solidFill>
              <a:srgbClr val="1CB7BA"/>
            </a:solidFill>
          </a:ln>
        </p:spPr>
        <p:txBody>
          <a:bodyPr lIns="91440" tIns="182880" rIns="182880">
            <a:normAutofit/>
          </a:bodyPr>
          <a:lstStyle>
            <a:lvl1pPr marL="292100" indent="-231775">
              <a:buFont typeface="Arial" panose="020B0604020202020204" pitchFamily="34" charset="0"/>
              <a:buChar char="•"/>
              <a:tabLst/>
              <a:defRPr sz="1800">
                <a:solidFill>
                  <a:schemeClr val="accent6"/>
                </a:solidFill>
              </a:defRPr>
            </a:lvl1pPr>
            <a:lvl2pPr>
              <a:defRPr sz="1800"/>
            </a:lvl2pPr>
          </a:lstStyle>
          <a:p>
            <a:r>
              <a:rPr lang="en-US" err="1"/>
              <a:t>Donec</a:t>
            </a:r>
            <a:r>
              <a:rPr lang="en-US"/>
              <a:t> </a:t>
            </a:r>
            <a:r>
              <a:rPr lang="en-US" err="1"/>
              <a:t>viverra</a:t>
            </a:r>
            <a:r>
              <a:rPr lang="en-US"/>
              <a:t> </a:t>
            </a:r>
            <a:r>
              <a:rPr lang="en-US" err="1"/>
              <a:t>leo</a:t>
            </a:r>
            <a:r>
              <a:rPr lang="en-US"/>
              <a:t> </a:t>
            </a:r>
            <a:r>
              <a:rPr lang="en-US" err="1"/>
              <a:t>aliquet</a:t>
            </a:r>
            <a:r>
              <a:rPr lang="en-US"/>
              <a:t>, </a:t>
            </a:r>
            <a:r>
              <a:rPr lang="en-US" err="1"/>
              <a:t>auctor</a:t>
            </a:r>
            <a:r>
              <a:rPr lang="en-US"/>
              <a:t> </a:t>
            </a:r>
            <a:r>
              <a:rPr lang="en-US" err="1"/>
              <a:t>quam</a:t>
            </a:r>
            <a:r>
              <a:rPr lang="en-US"/>
              <a:t> id, convallis </a:t>
            </a:r>
            <a:r>
              <a:rPr lang="en-US" err="1"/>
              <a:t>orci</a:t>
            </a:r>
            <a:r>
              <a:rPr lang="en-US"/>
              <a:t>. </a:t>
            </a:r>
          </a:p>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72093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926723-38CE-C642-BC4A-ECCB2AC20C5D}"/>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3" name="Footer Placeholder 2">
            <a:extLst>
              <a:ext uri="{FF2B5EF4-FFF2-40B4-BE49-F238E27FC236}">
                <a16:creationId xmlns:a16="http://schemas.microsoft.com/office/drawing/2014/main" id="{E50C606B-FBF5-854D-B58F-8AD779ABF298}"/>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4" name="Slide Number Placeholder 3">
            <a:extLst>
              <a:ext uri="{FF2B5EF4-FFF2-40B4-BE49-F238E27FC236}">
                <a16:creationId xmlns:a16="http://schemas.microsoft.com/office/drawing/2014/main" id="{A40A2C29-61AA-C24B-AD48-CD00C23D033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5" name="Title 1">
            <a:extLst>
              <a:ext uri="{FF2B5EF4-FFF2-40B4-BE49-F238E27FC236}">
                <a16:creationId xmlns:a16="http://schemas.microsoft.com/office/drawing/2014/main" id="{62C1652F-6E0C-F84B-B203-4099BE7D9737}"/>
              </a:ext>
            </a:extLst>
          </p:cNvPr>
          <p:cNvSpPr>
            <a:spLocks noGrp="1"/>
          </p:cNvSpPr>
          <p:nvPr>
            <p:ph type="title" hasCustomPrompt="1"/>
          </p:nvPr>
        </p:nvSpPr>
        <p:spPr>
          <a:xfrm>
            <a:off x="495300" y="571500"/>
            <a:ext cx="11201400" cy="1028700"/>
          </a:xfrm>
        </p:spPr>
        <p:txBody>
          <a:bodyPr/>
          <a:lstStyle>
            <a:lvl1pPr>
              <a:defRPr b="1" i="0">
                <a:latin typeface="Georgia" panose="02040502050405020303" pitchFamily="18" charset="0"/>
              </a:defRPr>
            </a:lvl1pPr>
          </a:lstStyle>
          <a:p>
            <a:r>
              <a:rPr lang="en-US"/>
              <a:t>Financials</a:t>
            </a:r>
          </a:p>
        </p:txBody>
      </p:sp>
      <p:sp>
        <p:nvSpPr>
          <p:cNvPr id="27" name="Pentagon 26">
            <a:extLst>
              <a:ext uri="{FF2B5EF4-FFF2-40B4-BE49-F238E27FC236}">
                <a16:creationId xmlns:a16="http://schemas.microsoft.com/office/drawing/2014/main" id="{7E6CF813-668A-E247-8E1F-9A2730B986E2}"/>
              </a:ext>
            </a:extLst>
          </p:cNvPr>
          <p:cNvSpPr/>
          <p:nvPr userDrawn="1"/>
        </p:nvSpPr>
        <p:spPr>
          <a:xfrm>
            <a:off x="266337" y="2476500"/>
            <a:ext cx="457926" cy="6477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4" name="Table Placeholder 13">
            <a:extLst>
              <a:ext uri="{FF2B5EF4-FFF2-40B4-BE49-F238E27FC236}">
                <a16:creationId xmlns:a16="http://schemas.microsoft.com/office/drawing/2014/main" id="{C675B271-7E2A-E042-BB0F-2A55D8606794}"/>
              </a:ext>
            </a:extLst>
          </p:cNvPr>
          <p:cNvSpPr>
            <a:spLocks noGrp="1"/>
          </p:cNvSpPr>
          <p:nvPr>
            <p:ph type="tbl" sz="quarter" idx="14"/>
          </p:nvPr>
        </p:nvSpPr>
        <p:spPr>
          <a:xfrm>
            <a:off x="495300" y="1790700"/>
            <a:ext cx="11201400" cy="4495800"/>
          </a:xfrm>
        </p:spPr>
        <p:txBody>
          <a:bodyPr anchor="ctr">
            <a:normAutofit/>
          </a:bodyPr>
          <a:lstStyle>
            <a:lvl1pPr marL="0" indent="0">
              <a:buNone/>
              <a:defRPr sz="1600" b="1">
                <a:solidFill>
                  <a:srgbClr val="535453"/>
                </a:solidFill>
              </a:defRPr>
            </a:lvl1pPr>
          </a:lstStyle>
          <a:p>
            <a:r>
              <a:rPr lang="en-US"/>
              <a:t>Click icon to add table</a:t>
            </a:r>
          </a:p>
        </p:txBody>
      </p:sp>
    </p:spTree>
    <p:extLst>
      <p:ext uri="{BB962C8B-B14F-4D97-AF65-F5344CB8AC3E}">
        <p14:creationId xmlns:p14="http://schemas.microsoft.com/office/powerpoint/2010/main" val="1950249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926723-38CE-C642-BC4A-ECCB2AC20C5D}"/>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3" name="Footer Placeholder 2">
            <a:extLst>
              <a:ext uri="{FF2B5EF4-FFF2-40B4-BE49-F238E27FC236}">
                <a16:creationId xmlns:a16="http://schemas.microsoft.com/office/drawing/2014/main" id="{E50C606B-FBF5-854D-B58F-8AD779ABF298}"/>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4" name="Slide Number Placeholder 3">
            <a:extLst>
              <a:ext uri="{FF2B5EF4-FFF2-40B4-BE49-F238E27FC236}">
                <a16:creationId xmlns:a16="http://schemas.microsoft.com/office/drawing/2014/main" id="{A40A2C29-61AA-C24B-AD48-CD00C23D033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5" name="Title 1">
            <a:extLst>
              <a:ext uri="{FF2B5EF4-FFF2-40B4-BE49-F238E27FC236}">
                <a16:creationId xmlns:a16="http://schemas.microsoft.com/office/drawing/2014/main" id="{62C1652F-6E0C-F84B-B203-4099BE7D9737}"/>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p>
        </p:txBody>
      </p:sp>
      <p:sp>
        <p:nvSpPr>
          <p:cNvPr id="27" name="Pentagon 26">
            <a:extLst>
              <a:ext uri="{FF2B5EF4-FFF2-40B4-BE49-F238E27FC236}">
                <a16:creationId xmlns:a16="http://schemas.microsoft.com/office/drawing/2014/main" id="{7E6CF813-668A-E247-8E1F-9A2730B986E2}"/>
              </a:ext>
            </a:extLst>
          </p:cNvPr>
          <p:cNvSpPr/>
          <p:nvPr userDrawn="1"/>
        </p:nvSpPr>
        <p:spPr>
          <a:xfrm>
            <a:off x="266337" y="2476500"/>
            <a:ext cx="457926" cy="6477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425180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or Thank you">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209371-7304-F644-A8F8-C0112F57A220}"/>
              </a:ext>
            </a:extLst>
          </p:cNvPr>
          <p:cNvPicPr>
            <a:picLocks noChangeAspect="1"/>
          </p:cNvPicPr>
          <p:nvPr userDrawn="1"/>
        </p:nvPicPr>
        <p:blipFill>
          <a:blip r:embed="rId2"/>
          <a:stretch>
            <a:fillRect/>
          </a:stretch>
        </p:blipFill>
        <p:spPr>
          <a:xfrm flipH="1">
            <a:off x="-55085" y="-107575"/>
            <a:ext cx="12251107" cy="6965576"/>
          </a:xfrm>
          <a:prstGeom prst="rect">
            <a:avLst/>
          </a:prstGeom>
        </p:spPr>
      </p:pic>
      <p:pic>
        <p:nvPicPr>
          <p:cNvPr id="12" name="Picture 11">
            <a:extLst>
              <a:ext uri="{FF2B5EF4-FFF2-40B4-BE49-F238E27FC236}">
                <a16:creationId xmlns:a16="http://schemas.microsoft.com/office/drawing/2014/main" id="{80FCD7F3-AB61-454A-830C-185395A072AC}"/>
              </a:ext>
            </a:extLst>
          </p:cNvPr>
          <p:cNvPicPr>
            <a:picLocks noChangeAspect="1"/>
          </p:cNvPicPr>
          <p:nvPr userDrawn="1"/>
        </p:nvPicPr>
        <p:blipFill>
          <a:blip r:embed="rId3"/>
          <a:stretch>
            <a:fillRect/>
          </a:stretch>
        </p:blipFill>
        <p:spPr>
          <a:xfrm>
            <a:off x="9433104" y="5474350"/>
            <a:ext cx="2351784" cy="947913"/>
          </a:xfrm>
          <a:prstGeom prst="rect">
            <a:avLst/>
          </a:prstGeom>
        </p:spPr>
      </p:pic>
      <p:sp>
        <p:nvSpPr>
          <p:cNvPr id="24" name="Text Placeholder 23">
            <a:extLst>
              <a:ext uri="{FF2B5EF4-FFF2-40B4-BE49-F238E27FC236}">
                <a16:creationId xmlns:a16="http://schemas.microsoft.com/office/drawing/2014/main" id="{B510FD3D-1824-E54A-B083-7B0F31EA0AC5}"/>
              </a:ext>
            </a:extLst>
          </p:cNvPr>
          <p:cNvSpPr>
            <a:spLocks noGrp="1"/>
          </p:cNvSpPr>
          <p:nvPr>
            <p:ph type="body" sz="quarter" idx="13" hasCustomPrompt="1"/>
          </p:nvPr>
        </p:nvSpPr>
        <p:spPr>
          <a:xfrm>
            <a:off x="1188720" y="1418239"/>
            <a:ext cx="6827537" cy="917338"/>
          </a:xfrm>
        </p:spPr>
        <p:txBody>
          <a:bodyPr/>
          <a:lstStyle>
            <a:lvl1pPr marL="0" indent="0">
              <a:buNone/>
              <a:defRPr sz="5400" b="1" i="0">
                <a:solidFill>
                  <a:schemeClr val="tx1"/>
                </a:solidFill>
                <a:latin typeface="Georgia" panose="02040502050405020303" pitchFamily="18" charset="0"/>
              </a:defRPr>
            </a:lvl1pPr>
          </a:lstStyle>
          <a:p>
            <a:pPr lvl="0"/>
            <a:r>
              <a:rPr lang="en-US"/>
              <a:t>Thank you</a:t>
            </a:r>
          </a:p>
          <a:p>
            <a:pPr lvl="1"/>
            <a:endParaRPr lang="en-US"/>
          </a:p>
        </p:txBody>
      </p:sp>
    </p:spTree>
    <p:extLst>
      <p:ext uri="{BB962C8B-B14F-4D97-AF65-F5344CB8AC3E}">
        <p14:creationId xmlns:p14="http://schemas.microsoft.com/office/powerpoint/2010/main" val="27158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0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C0BAC5-4B22-644C-AC59-BBB9B5B96E03}"/>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5" name="Footer Placeholder 4">
            <a:extLst>
              <a:ext uri="{FF2B5EF4-FFF2-40B4-BE49-F238E27FC236}">
                <a16:creationId xmlns:a16="http://schemas.microsoft.com/office/drawing/2014/main" id="{059DF529-D8F5-A241-886E-3A33A588BCD4}"/>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6" name="Slide Number Placeholder 5">
            <a:extLst>
              <a:ext uri="{FF2B5EF4-FFF2-40B4-BE49-F238E27FC236}">
                <a16:creationId xmlns:a16="http://schemas.microsoft.com/office/drawing/2014/main" id="{73A958C0-F074-6B42-B0CB-63C254B4B14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pic>
        <p:nvPicPr>
          <p:cNvPr id="15" name="Picture 14">
            <a:extLst>
              <a:ext uri="{FF2B5EF4-FFF2-40B4-BE49-F238E27FC236}">
                <a16:creationId xmlns:a16="http://schemas.microsoft.com/office/drawing/2014/main" id="{CB53BE2F-0C6B-C64F-A041-938F03BFE520}"/>
              </a:ext>
            </a:extLst>
          </p:cNvPr>
          <p:cNvPicPr>
            <a:picLocks noChangeAspect="1"/>
          </p:cNvPicPr>
          <p:nvPr userDrawn="1"/>
        </p:nvPicPr>
        <p:blipFill rotWithShape="1">
          <a:blip r:embed="rId2"/>
          <a:srcRect r="5908"/>
          <a:stretch/>
        </p:blipFill>
        <p:spPr>
          <a:xfrm>
            <a:off x="855492" y="0"/>
            <a:ext cx="11349208" cy="6857999"/>
          </a:xfrm>
          <a:prstGeom prst="rect">
            <a:avLst/>
          </a:prstGeom>
        </p:spPr>
      </p:pic>
      <p:sp>
        <p:nvSpPr>
          <p:cNvPr id="17" name="Text Placeholder 23">
            <a:extLst>
              <a:ext uri="{FF2B5EF4-FFF2-40B4-BE49-F238E27FC236}">
                <a16:creationId xmlns:a16="http://schemas.microsoft.com/office/drawing/2014/main" id="{899C2557-7861-B24F-B6F6-B06DC4F769E1}"/>
              </a:ext>
            </a:extLst>
          </p:cNvPr>
          <p:cNvSpPr>
            <a:spLocks noGrp="1"/>
          </p:cNvSpPr>
          <p:nvPr>
            <p:ph type="body" sz="quarter" idx="13" hasCustomPrompt="1"/>
          </p:nvPr>
        </p:nvSpPr>
        <p:spPr>
          <a:xfrm>
            <a:off x="4076700" y="1942392"/>
            <a:ext cx="7619998" cy="2112257"/>
          </a:xfrm>
        </p:spPr>
        <p:txBody>
          <a:bodyPr/>
          <a:lstStyle>
            <a:lvl1pPr marL="0" indent="0">
              <a:buNone/>
              <a:defRPr sz="5400" b="1" i="0">
                <a:solidFill>
                  <a:schemeClr val="tx1"/>
                </a:solidFill>
                <a:latin typeface="Georgia" panose="02040502050405020303" pitchFamily="18" charset="0"/>
              </a:defRPr>
            </a:lvl1pPr>
            <a:lvl2pPr>
              <a:defRPr b="1" i="0"/>
            </a:lvl2pPr>
          </a:lstStyle>
          <a:p>
            <a:pPr lvl="0"/>
            <a:r>
              <a:rPr lang="en-US"/>
              <a:t>Section divider:</a:t>
            </a:r>
          </a:p>
          <a:p>
            <a:pPr lvl="0"/>
            <a:r>
              <a:rPr lang="en-US"/>
              <a:t>Option 1</a:t>
            </a:r>
          </a:p>
          <a:p>
            <a:pPr lvl="1"/>
            <a:endParaRPr lang="en-US"/>
          </a:p>
        </p:txBody>
      </p:sp>
      <p:sp>
        <p:nvSpPr>
          <p:cNvPr id="18" name="Text Placeholder 25">
            <a:extLst>
              <a:ext uri="{FF2B5EF4-FFF2-40B4-BE49-F238E27FC236}">
                <a16:creationId xmlns:a16="http://schemas.microsoft.com/office/drawing/2014/main" id="{818D0F97-C018-7C4F-8FC6-291350E1DA37}"/>
              </a:ext>
            </a:extLst>
          </p:cNvPr>
          <p:cNvSpPr>
            <a:spLocks noGrp="1"/>
          </p:cNvSpPr>
          <p:nvPr>
            <p:ph type="body" sz="quarter" idx="14" hasCustomPrompt="1"/>
          </p:nvPr>
        </p:nvSpPr>
        <p:spPr>
          <a:xfrm>
            <a:off x="4076366" y="4055356"/>
            <a:ext cx="7620334" cy="2231144"/>
          </a:xfrm>
        </p:spPr>
        <p:txBody>
          <a:bodyPr>
            <a:normAutofit/>
          </a:bodyPr>
          <a:lstStyle>
            <a:lvl1pPr marL="0" indent="0">
              <a:buNone/>
              <a:defRPr sz="2400">
                <a:solidFill>
                  <a:schemeClr val="tx1"/>
                </a:solidFill>
              </a:defRPr>
            </a:lvl1pPr>
          </a:lstStyle>
          <a:p>
            <a:pPr marL="0" indent="0">
              <a:buNone/>
            </a:pPr>
            <a:r>
              <a:rPr lang="en-US"/>
              <a:t>Lorem ipsum dolor sit </a:t>
            </a:r>
            <a:r>
              <a:rPr lang="en-US" err="1"/>
              <a:t>amet</a:t>
            </a:r>
            <a:r>
              <a:rPr lang="en-US"/>
              <a:t>, </a:t>
            </a:r>
            <a:br>
              <a:rPr lang="en-US"/>
            </a:b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395901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0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C0BAC5-4B22-644C-AC59-BBB9B5B96E03}"/>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5" name="Footer Placeholder 4">
            <a:extLst>
              <a:ext uri="{FF2B5EF4-FFF2-40B4-BE49-F238E27FC236}">
                <a16:creationId xmlns:a16="http://schemas.microsoft.com/office/drawing/2014/main" id="{059DF529-D8F5-A241-886E-3A33A588BCD4}"/>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6" name="Slide Number Placeholder 5">
            <a:extLst>
              <a:ext uri="{FF2B5EF4-FFF2-40B4-BE49-F238E27FC236}">
                <a16:creationId xmlns:a16="http://schemas.microsoft.com/office/drawing/2014/main" id="{73A958C0-F074-6B42-B0CB-63C254B4B14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pic>
        <p:nvPicPr>
          <p:cNvPr id="15" name="Picture 14">
            <a:extLst>
              <a:ext uri="{FF2B5EF4-FFF2-40B4-BE49-F238E27FC236}">
                <a16:creationId xmlns:a16="http://schemas.microsoft.com/office/drawing/2014/main" id="{CB53BE2F-0C6B-C64F-A041-938F03BFE520}"/>
              </a:ext>
            </a:extLst>
          </p:cNvPr>
          <p:cNvPicPr>
            <a:picLocks noChangeAspect="1"/>
          </p:cNvPicPr>
          <p:nvPr userDrawn="1"/>
        </p:nvPicPr>
        <p:blipFill rotWithShape="1">
          <a:blip r:embed="rId2"/>
          <a:srcRect r="6001"/>
          <a:stretch/>
        </p:blipFill>
        <p:spPr>
          <a:xfrm>
            <a:off x="854000" y="0"/>
            <a:ext cx="11338000" cy="6857999"/>
          </a:xfrm>
          <a:prstGeom prst="rect">
            <a:avLst/>
          </a:prstGeom>
        </p:spPr>
      </p:pic>
      <p:sp>
        <p:nvSpPr>
          <p:cNvPr id="17" name="Text Placeholder 23">
            <a:extLst>
              <a:ext uri="{FF2B5EF4-FFF2-40B4-BE49-F238E27FC236}">
                <a16:creationId xmlns:a16="http://schemas.microsoft.com/office/drawing/2014/main" id="{899C2557-7861-B24F-B6F6-B06DC4F769E1}"/>
              </a:ext>
            </a:extLst>
          </p:cNvPr>
          <p:cNvSpPr>
            <a:spLocks noGrp="1"/>
          </p:cNvSpPr>
          <p:nvPr>
            <p:ph type="body" sz="quarter" idx="13" hasCustomPrompt="1"/>
          </p:nvPr>
        </p:nvSpPr>
        <p:spPr>
          <a:xfrm>
            <a:off x="4076700" y="1942392"/>
            <a:ext cx="7619998" cy="2112257"/>
          </a:xfrm>
        </p:spPr>
        <p:txBody>
          <a:bodyPr/>
          <a:lstStyle>
            <a:lvl1pPr marL="0" indent="0">
              <a:buNone/>
              <a:defRPr sz="5400" b="1" i="0">
                <a:solidFill>
                  <a:schemeClr val="tx1"/>
                </a:solidFill>
                <a:latin typeface="Georgia" panose="02040502050405020303" pitchFamily="18" charset="0"/>
              </a:defRPr>
            </a:lvl1pPr>
            <a:lvl2pPr>
              <a:defRPr b="1" i="0"/>
            </a:lvl2pPr>
          </a:lstStyle>
          <a:p>
            <a:pPr lvl="0"/>
            <a:r>
              <a:rPr lang="en-US"/>
              <a:t>Section divider:</a:t>
            </a:r>
          </a:p>
          <a:p>
            <a:pPr lvl="0"/>
            <a:r>
              <a:rPr lang="en-US"/>
              <a:t>Option 2</a:t>
            </a:r>
          </a:p>
          <a:p>
            <a:pPr lvl="1"/>
            <a:endParaRPr lang="en-US"/>
          </a:p>
        </p:txBody>
      </p:sp>
      <p:sp>
        <p:nvSpPr>
          <p:cNvPr id="18" name="Text Placeholder 25">
            <a:extLst>
              <a:ext uri="{FF2B5EF4-FFF2-40B4-BE49-F238E27FC236}">
                <a16:creationId xmlns:a16="http://schemas.microsoft.com/office/drawing/2014/main" id="{818D0F97-C018-7C4F-8FC6-291350E1DA37}"/>
              </a:ext>
            </a:extLst>
          </p:cNvPr>
          <p:cNvSpPr>
            <a:spLocks noGrp="1"/>
          </p:cNvSpPr>
          <p:nvPr>
            <p:ph type="body" sz="quarter" idx="14" hasCustomPrompt="1"/>
          </p:nvPr>
        </p:nvSpPr>
        <p:spPr>
          <a:xfrm>
            <a:off x="4076366" y="4055356"/>
            <a:ext cx="7620334" cy="2231144"/>
          </a:xfrm>
        </p:spPr>
        <p:txBody>
          <a:bodyPr>
            <a:normAutofit/>
          </a:bodyPr>
          <a:lstStyle>
            <a:lvl1pPr marL="0" indent="0">
              <a:buNone/>
              <a:defRPr sz="2400">
                <a:solidFill>
                  <a:schemeClr val="tx1"/>
                </a:solidFill>
              </a:defRPr>
            </a:lvl1pPr>
          </a:lstStyle>
          <a:p>
            <a:pPr marL="0" indent="0">
              <a:buNone/>
            </a:pPr>
            <a:r>
              <a:rPr lang="en-US"/>
              <a:t>Lorem ipsum dolor sit </a:t>
            </a:r>
            <a:r>
              <a:rPr lang="en-US" err="1"/>
              <a:t>amet</a:t>
            </a:r>
            <a:r>
              <a:rPr lang="en-US"/>
              <a:t>, </a:t>
            </a:r>
            <a:br>
              <a:rPr lang="en-US"/>
            </a:b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80354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0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C0BAC5-4B22-644C-AC59-BBB9B5B96E03}"/>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5" name="Footer Placeholder 4">
            <a:extLst>
              <a:ext uri="{FF2B5EF4-FFF2-40B4-BE49-F238E27FC236}">
                <a16:creationId xmlns:a16="http://schemas.microsoft.com/office/drawing/2014/main" id="{059DF529-D8F5-A241-886E-3A33A588BCD4}"/>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6" name="Slide Number Placeholder 5">
            <a:extLst>
              <a:ext uri="{FF2B5EF4-FFF2-40B4-BE49-F238E27FC236}">
                <a16:creationId xmlns:a16="http://schemas.microsoft.com/office/drawing/2014/main" id="{73A958C0-F074-6B42-B0CB-63C254B4B14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pic>
        <p:nvPicPr>
          <p:cNvPr id="15" name="Picture 14">
            <a:extLst>
              <a:ext uri="{FF2B5EF4-FFF2-40B4-BE49-F238E27FC236}">
                <a16:creationId xmlns:a16="http://schemas.microsoft.com/office/drawing/2014/main" id="{CB53BE2F-0C6B-C64F-A041-938F03BFE520}"/>
              </a:ext>
            </a:extLst>
          </p:cNvPr>
          <p:cNvPicPr>
            <a:picLocks noChangeAspect="1"/>
          </p:cNvPicPr>
          <p:nvPr userDrawn="1"/>
        </p:nvPicPr>
        <p:blipFill rotWithShape="1">
          <a:blip r:embed="rId2"/>
          <a:srcRect r="6107"/>
          <a:stretch/>
        </p:blipFill>
        <p:spPr>
          <a:xfrm>
            <a:off x="866700" y="0"/>
            <a:ext cx="11325300" cy="6857998"/>
          </a:xfrm>
          <a:prstGeom prst="rect">
            <a:avLst/>
          </a:prstGeom>
        </p:spPr>
      </p:pic>
      <p:sp>
        <p:nvSpPr>
          <p:cNvPr id="17" name="Text Placeholder 23">
            <a:extLst>
              <a:ext uri="{FF2B5EF4-FFF2-40B4-BE49-F238E27FC236}">
                <a16:creationId xmlns:a16="http://schemas.microsoft.com/office/drawing/2014/main" id="{899C2557-7861-B24F-B6F6-B06DC4F769E1}"/>
              </a:ext>
            </a:extLst>
          </p:cNvPr>
          <p:cNvSpPr>
            <a:spLocks noGrp="1"/>
          </p:cNvSpPr>
          <p:nvPr>
            <p:ph type="body" sz="quarter" idx="13" hasCustomPrompt="1"/>
          </p:nvPr>
        </p:nvSpPr>
        <p:spPr>
          <a:xfrm>
            <a:off x="4076700" y="1942392"/>
            <a:ext cx="7619998" cy="2112257"/>
          </a:xfrm>
        </p:spPr>
        <p:txBody>
          <a:bodyPr/>
          <a:lstStyle>
            <a:lvl1pPr marL="0" indent="0">
              <a:buNone/>
              <a:defRPr sz="5400" b="1" i="0">
                <a:solidFill>
                  <a:schemeClr val="tx1"/>
                </a:solidFill>
                <a:latin typeface="Georgia" panose="02040502050405020303" pitchFamily="18" charset="0"/>
              </a:defRPr>
            </a:lvl1pPr>
            <a:lvl2pPr>
              <a:defRPr b="1" i="0"/>
            </a:lvl2pPr>
          </a:lstStyle>
          <a:p>
            <a:pPr lvl="0"/>
            <a:r>
              <a:rPr lang="en-US"/>
              <a:t>Section divider:</a:t>
            </a:r>
          </a:p>
          <a:p>
            <a:pPr lvl="0"/>
            <a:r>
              <a:rPr lang="en-US"/>
              <a:t>Option 3</a:t>
            </a:r>
          </a:p>
          <a:p>
            <a:pPr lvl="1"/>
            <a:endParaRPr lang="en-US"/>
          </a:p>
        </p:txBody>
      </p:sp>
      <p:sp>
        <p:nvSpPr>
          <p:cNvPr id="18" name="Text Placeholder 25">
            <a:extLst>
              <a:ext uri="{FF2B5EF4-FFF2-40B4-BE49-F238E27FC236}">
                <a16:creationId xmlns:a16="http://schemas.microsoft.com/office/drawing/2014/main" id="{818D0F97-C018-7C4F-8FC6-291350E1DA37}"/>
              </a:ext>
            </a:extLst>
          </p:cNvPr>
          <p:cNvSpPr>
            <a:spLocks noGrp="1"/>
          </p:cNvSpPr>
          <p:nvPr>
            <p:ph type="body" sz="quarter" idx="14" hasCustomPrompt="1"/>
          </p:nvPr>
        </p:nvSpPr>
        <p:spPr>
          <a:xfrm>
            <a:off x="4076366" y="4055356"/>
            <a:ext cx="7620334" cy="2231144"/>
          </a:xfrm>
        </p:spPr>
        <p:txBody>
          <a:bodyPr>
            <a:normAutofit/>
          </a:bodyPr>
          <a:lstStyle>
            <a:lvl1pPr marL="0" indent="0">
              <a:buNone/>
              <a:defRPr sz="2400">
                <a:solidFill>
                  <a:schemeClr val="tx1"/>
                </a:solidFill>
              </a:defRPr>
            </a:lvl1pPr>
          </a:lstStyle>
          <a:p>
            <a:pPr marL="0" indent="0">
              <a:buNone/>
            </a:pPr>
            <a:r>
              <a:rPr lang="en-US"/>
              <a:t>Lorem ipsum dolor sit </a:t>
            </a:r>
            <a:r>
              <a:rPr lang="en-US" err="1"/>
              <a:t>amet</a:t>
            </a:r>
            <a:r>
              <a:rPr lang="en-US"/>
              <a:t>, </a:t>
            </a:r>
            <a:br>
              <a:rPr lang="en-US"/>
            </a:b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230195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568B-87DE-2444-8147-D434E8C1823B}"/>
              </a:ext>
            </a:extLst>
          </p:cNvPr>
          <p:cNvSpPr>
            <a:spLocks noGrp="1"/>
          </p:cNvSpPr>
          <p:nvPr>
            <p:ph type="title" hasCustomPrompt="1"/>
          </p:nvPr>
        </p:nvSpPr>
        <p:spPr>
          <a:xfrm>
            <a:off x="495300" y="571500"/>
            <a:ext cx="11201400" cy="1029464"/>
          </a:xfrm>
        </p:spPr>
        <p:txBody>
          <a:bodyPr/>
          <a:lstStyle>
            <a:lvl1pPr>
              <a:defRPr b="1" i="0">
                <a:latin typeface="Georgia" panose="02040502050405020303" pitchFamily="18" charset="0"/>
              </a:defRPr>
            </a:lvl1pPr>
          </a:lstStyle>
          <a:p>
            <a:r>
              <a:rPr lang="en-US"/>
              <a:t>About Us</a:t>
            </a:r>
          </a:p>
        </p:txBody>
      </p:sp>
      <p:sp>
        <p:nvSpPr>
          <p:cNvPr id="3" name="Content Placeholder 2">
            <a:extLst>
              <a:ext uri="{FF2B5EF4-FFF2-40B4-BE49-F238E27FC236}">
                <a16:creationId xmlns:a16="http://schemas.microsoft.com/office/drawing/2014/main" id="{6C54129D-907F-9342-9500-F9041DF4EC14}"/>
              </a:ext>
            </a:extLst>
          </p:cNvPr>
          <p:cNvSpPr>
            <a:spLocks noGrp="1"/>
          </p:cNvSpPr>
          <p:nvPr>
            <p:ph idx="1" hasCustomPrompt="1"/>
          </p:nvPr>
        </p:nvSpPr>
        <p:spPr>
          <a:xfrm>
            <a:off x="495300" y="2509459"/>
            <a:ext cx="5407789" cy="3777041"/>
          </a:xfrm>
        </p:spPr>
        <p:txBody>
          <a:bodyPr/>
          <a:lstStyle>
            <a:lvl1pPr marL="0" indent="0">
              <a:buNone/>
              <a:defRPr sz="1800" b="0" i="0">
                <a:solidFill>
                  <a:schemeClr val="accent6"/>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est</a:t>
            </a:r>
            <a:r>
              <a:rPr lang="en-US"/>
              <a:t> </a:t>
            </a:r>
            <a:r>
              <a:rPr lang="en-US" err="1"/>
              <a:t>ferri</a:t>
            </a:r>
            <a:r>
              <a:rPr lang="en-US"/>
              <a:t> </a:t>
            </a:r>
            <a:r>
              <a:rPr lang="en-US" err="1"/>
              <a:t>inani</a:t>
            </a:r>
            <a:r>
              <a:rPr lang="en-US"/>
              <a:t> quaestio at, </a:t>
            </a:r>
            <a:r>
              <a:rPr lang="en-US" err="1"/>
              <a:t>mei</a:t>
            </a:r>
            <a:r>
              <a:rPr lang="en-US"/>
              <a:t> oblique </a:t>
            </a:r>
            <a:r>
              <a:rPr lang="en-US" err="1"/>
              <a:t>molestie</a:t>
            </a:r>
            <a:r>
              <a:rPr lang="en-US"/>
              <a:t> </a:t>
            </a:r>
            <a:r>
              <a:rPr lang="en-US" err="1"/>
              <a:t>omittantur</a:t>
            </a:r>
            <a:r>
              <a:rPr lang="en-US"/>
              <a:t> at, no pro oblique </a:t>
            </a:r>
            <a:r>
              <a:rPr lang="en-US" err="1"/>
              <a:t>recteque</a:t>
            </a:r>
            <a:r>
              <a:rPr lang="en-US"/>
              <a:t> </a:t>
            </a:r>
            <a:r>
              <a:rPr lang="en-US" err="1"/>
              <a:t>incorrupte</a:t>
            </a:r>
            <a:r>
              <a:rPr lang="en-US"/>
              <a:t>. </a:t>
            </a:r>
          </a:p>
          <a:p>
            <a:pPr lvl="0"/>
            <a:r>
              <a:rPr lang="en-US"/>
              <a:t>Ne vim </a:t>
            </a:r>
            <a:r>
              <a:rPr lang="en-US" err="1"/>
              <a:t>munere</a:t>
            </a:r>
            <a:r>
              <a:rPr lang="en-US"/>
              <a:t> </a:t>
            </a:r>
            <a:r>
              <a:rPr lang="en-US" err="1"/>
              <a:t>definiebas</a:t>
            </a:r>
            <a:r>
              <a:rPr lang="en-US"/>
              <a:t>, ne </a:t>
            </a:r>
            <a:r>
              <a:rPr lang="en-US" err="1"/>
              <a:t>vix</a:t>
            </a:r>
            <a:r>
              <a:rPr lang="en-US"/>
              <a:t> </a:t>
            </a:r>
            <a:r>
              <a:rPr lang="en-US" err="1"/>
              <a:t>probo</a:t>
            </a:r>
            <a:r>
              <a:rPr lang="en-US"/>
              <a:t> </a:t>
            </a:r>
            <a:r>
              <a:rPr lang="en-US" err="1"/>
              <a:t>autem</a:t>
            </a:r>
            <a:r>
              <a:rPr lang="en-US"/>
              <a:t>. </a:t>
            </a:r>
            <a:r>
              <a:rPr lang="en-US" err="1"/>
              <a:t>Vidit</a:t>
            </a:r>
            <a:r>
              <a:rPr lang="en-US"/>
              <a:t> </a:t>
            </a:r>
            <a:r>
              <a:rPr lang="en-US" err="1"/>
              <a:t>fabellas</a:t>
            </a:r>
            <a:r>
              <a:rPr lang="en-US"/>
              <a:t> </a:t>
            </a:r>
            <a:r>
              <a:rPr lang="en-US" err="1"/>
              <a:t>perpetua</a:t>
            </a:r>
            <a:r>
              <a:rPr lang="en-US"/>
              <a:t> id per, per </a:t>
            </a:r>
            <a:r>
              <a:rPr lang="en-US" err="1"/>
              <a:t>ut</a:t>
            </a:r>
            <a:r>
              <a:rPr lang="en-US"/>
              <a:t> tale </a:t>
            </a:r>
            <a:r>
              <a:rPr lang="en-US" err="1"/>
              <a:t>putant</a:t>
            </a:r>
            <a:r>
              <a:rPr lang="en-US"/>
              <a:t> </a:t>
            </a:r>
            <a:r>
              <a:rPr lang="en-US" err="1"/>
              <a:t>sadipscing</a:t>
            </a:r>
            <a:r>
              <a:rPr lang="en-US"/>
              <a:t>, cum no </a:t>
            </a:r>
            <a:r>
              <a:rPr lang="en-US" err="1"/>
              <a:t>singulis</a:t>
            </a:r>
            <a:r>
              <a:rPr lang="en-US"/>
              <a:t> </a:t>
            </a:r>
            <a:r>
              <a:rPr lang="en-US" err="1"/>
              <a:t>reprimique</a:t>
            </a:r>
            <a:r>
              <a:rPr lang="en-US"/>
              <a:t>. </a:t>
            </a:r>
          </a:p>
        </p:txBody>
      </p:sp>
      <p:sp>
        <p:nvSpPr>
          <p:cNvPr id="4" name="Date Placeholder 3">
            <a:extLst>
              <a:ext uri="{FF2B5EF4-FFF2-40B4-BE49-F238E27FC236}">
                <a16:creationId xmlns:a16="http://schemas.microsoft.com/office/drawing/2014/main" id="{24F6F09B-1867-1E42-9D57-622B494AF446}"/>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3/4/2021</a:t>
            </a:fld>
            <a:endParaRPr lang="en-US"/>
          </a:p>
        </p:txBody>
      </p:sp>
      <p:sp>
        <p:nvSpPr>
          <p:cNvPr id="5" name="Footer Placeholder 4">
            <a:extLst>
              <a:ext uri="{FF2B5EF4-FFF2-40B4-BE49-F238E27FC236}">
                <a16:creationId xmlns:a16="http://schemas.microsoft.com/office/drawing/2014/main" id="{B1A5E66D-D50D-5149-B974-705AA729E3B6}"/>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a:p>
        </p:txBody>
      </p:sp>
      <p:sp>
        <p:nvSpPr>
          <p:cNvPr id="6" name="Slide Number Placeholder 5">
            <a:extLst>
              <a:ext uri="{FF2B5EF4-FFF2-40B4-BE49-F238E27FC236}">
                <a16:creationId xmlns:a16="http://schemas.microsoft.com/office/drawing/2014/main" id="{04E831EB-F86A-7149-96B3-17860D205611}"/>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11" name="Content Placeholder 2">
            <a:extLst>
              <a:ext uri="{FF2B5EF4-FFF2-40B4-BE49-F238E27FC236}">
                <a16:creationId xmlns:a16="http://schemas.microsoft.com/office/drawing/2014/main" id="{309129F5-6E3A-4341-BB49-9C99D1085BD8}"/>
              </a:ext>
            </a:extLst>
          </p:cNvPr>
          <p:cNvSpPr>
            <a:spLocks noGrp="1"/>
          </p:cNvSpPr>
          <p:nvPr>
            <p:ph idx="13" hasCustomPrompt="1"/>
          </p:nvPr>
        </p:nvSpPr>
        <p:spPr>
          <a:xfrm>
            <a:off x="6294217" y="2509459"/>
            <a:ext cx="5407789" cy="3777041"/>
          </a:xfrm>
        </p:spPr>
        <p:txBody>
          <a:bodyPr/>
          <a:lstStyle>
            <a:lvl1pPr marL="0" indent="0">
              <a:buNone/>
              <a:defRPr sz="1800" b="0" i="0">
                <a:solidFill>
                  <a:schemeClr val="accent6"/>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est</a:t>
            </a:r>
            <a:r>
              <a:rPr lang="en-US"/>
              <a:t> </a:t>
            </a:r>
            <a:r>
              <a:rPr lang="en-US" err="1"/>
              <a:t>ferri</a:t>
            </a:r>
            <a:r>
              <a:rPr lang="en-US"/>
              <a:t> </a:t>
            </a:r>
            <a:r>
              <a:rPr lang="en-US" err="1"/>
              <a:t>inani</a:t>
            </a:r>
            <a:r>
              <a:rPr lang="en-US"/>
              <a:t> quaestio at, </a:t>
            </a:r>
            <a:r>
              <a:rPr lang="en-US" err="1"/>
              <a:t>mei</a:t>
            </a:r>
            <a:r>
              <a:rPr lang="en-US"/>
              <a:t> oblique </a:t>
            </a:r>
            <a:r>
              <a:rPr lang="en-US" err="1"/>
              <a:t>molestie</a:t>
            </a:r>
            <a:r>
              <a:rPr lang="en-US"/>
              <a:t> </a:t>
            </a:r>
            <a:r>
              <a:rPr lang="en-US" err="1"/>
              <a:t>omittantur</a:t>
            </a:r>
            <a:r>
              <a:rPr lang="en-US"/>
              <a:t> at, no pro oblique </a:t>
            </a:r>
            <a:r>
              <a:rPr lang="en-US" err="1"/>
              <a:t>recteque</a:t>
            </a:r>
            <a:r>
              <a:rPr lang="en-US"/>
              <a:t> </a:t>
            </a:r>
            <a:r>
              <a:rPr lang="en-US" err="1"/>
              <a:t>incorrupte</a:t>
            </a:r>
            <a:r>
              <a:rPr lang="en-US"/>
              <a:t>. Ne vim </a:t>
            </a:r>
            <a:r>
              <a:rPr lang="en-US" err="1"/>
              <a:t>munere</a:t>
            </a:r>
            <a:r>
              <a:rPr lang="en-US"/>
              <a:t> </a:t>
            </a:r>
            <a:r>
              <a:rPr lang="en-US" err="1"/>
              <a:t>definiebas</a:t>
            </a:r>
            <a:r>
              <a:rPr lang="en-US"/>
              <a:t>, ne </a:t>
            </a:r>
            <a:r>
              <a:rPr lang="en-US" err="1"/>
              <a:t>vix</a:t>
            </a:r>
            <a:r>
              <a:rPr lang="en-US"/>
              <a:t> </a:t>
            </a:r>
            <a:r>
              <a:rPr lang="en-US" err="1"/>
              <a:t>probo</a:t>
            </a:r>
            <a:r>
              <a:rPr lang="en-US"/>
              <a:t> </a:t>
            </a:r>
            <a:r>
              <a:rPr lang="en-US" err="1"/>
              <a:t>autem</a:t>
            </a:r>
            <a:r>
              <a:rPr lang="en-US"/>
              <a:t>. </a:t>
            </a:r>
          </a:p>
          <a:p>
            <a:pPr lvl="0"/>
            <a:r>
              <a:rPr lang="en-US" err="1"/>
              <a:t>Vidit</a:t>
            </a:r>
            <a:r>
              <a:rPr lang="en-US"/>
              <a:t> </a:t>
            </a:r>
            <a:r>
              <a:rPr lang="en-US" err="1"/>
              <a:t>fabellas</a:t>
            </a:r>
            <a:r>
              <a:rPr lang="en-US"/>
              <a:t> </a:t>
            </a:r>
            <a:r>
              <a:rPr lang="en-US" err="1"/>
              <a:t>perpetua</a:t>
            </a:r>
            <a:r>
              <a:rPr lang="en-US"/>
              <a:t> id per, per </a:t>
            </a:r>
            <a:r>
              <a:rPr lang="en-US" err="1"/>
              <a:t>ut</a:t>
            </a:r>
            <a:r>
              <a:rPr lang="en-US"/>
              <a:t> tale </a:t>
            </a:r>
            <a:r>
              <a:rPr lang="en-US" err="1"/>
              <a:t>putant</a:t>
            </a:r>
            <a:r>
              <a:rPr lang="en-US"/>
              <a:t> </a:t>
            </a:r>
            <a:r>
              <a:rPr lang="en-US" err="1"/>
              <a:t>sadipscing</a:t>
            </a:r>
            <a:r>
              <a:rPr lang="en-US"/>
              <a:t>, cum no </a:t>
            </a:r>
            <a:r>
              <a:rPr lang="en-US" err="1"/>
              <a:t>singulis</a:t>
            </a:r>
            <a:r>
              <a:rPr lang="en-US"/>
              <a:t> </a:t>
            </a:r>
            <a:r>
              <a:rPr lang="en-US" err="1"/>
              <a:t>reprimique</a:t>
            </a:r>
            <a:r>
              <a:rPr lang="en-US"/>
              <a:t>. </a:t>
            </a:r>
          </a:p>
          <a:p>
            <a:pPr lvl="0"/>
            <a:r>
              <a:rPr lang="en-US"/>
              <a:t>Vis </a:t>
            </a:r>
            <a:r>
              <a:rPr lang="en-US" err="1"/>
              <a:t>ut</a:t>
            </a:r>
            <a:r>
              <a:rPr lang="en-US"/>
              <a:t> </a:t>
            </a:r>
            <a:r>
              <a:rPr lang="en-US" err="1"/>
              <a:t>verterem</a:t>
            </a:r>
            <a:r>
              <a:rPr lang="en-US"/>
              <a:t> </a:t>
            </a:r>
            <a:r>
              <a:rPr lang="en-US" err="1"/>
              <a:t>facilisi</a:t>
            </a:r>
            <a:r>
              <a:rPr lang="en-US"/>
              <a:t>, </a:t>
            </a:r>
            <a:r>
              <a:rPr lang="en-US" err="1"/>
              <a:t>errem</a:t>
            </a:r>
            <a:r>
              <a:rPr lang="en-US"/>
              <a:t> </a:t>
            </a:r>
            <a:r>
              <a:rPr lang="en-US" err="1"/>
              <a:t>legere</a:t>
            </a:r>
            <a:r>
              <a:rPr lang="en-US"/>
              <a:t> </a:t>
            </a:r>
            <a:r>
              <a:rPr lang="en-US" err="1"/>
              <a:t>eu</a:t>
            </a:r>
            <a:r>
              <a:rPr lang="en-US"/>
              <a:t> vel. </a:t>
            </a:r>
          </a:p>
        </p:txBody>
      </p:sp>
      <p:sp>
        <p:nvSpPr>
          <p:cNvPr id="13" name="Text Placeholder 9">
            <a:extLst>
              <a:ext uri="{FF2B5EF4-FFF2-40B4-BE49-F238E27FC236}">
                <a16:creationId xmlns:a16="http://schemas.microsoft.com/office/drawing/2014/main" id="{E9DA3ACB-10F6-2245-8DB9-9D433C388238}"/>
              </a:ext>
            </a:extLst>
          </p:cNvPr>
          <p:cNvSpPr>
            <a:spLocks noGrp="1"/>
          </p:cNvSpPr>
          <p:nvPr>
            <p:ph type="body" sz="quarter" idx="17" hasCustomPrompt="1"/>
          </p:nvPr>
        </p:nvSpPr>
        <p:spPr>
          <a:xfrm>
            <a:off x="521636" y="1851660"/>
            <a:ext cx="5407025" cy="495344"/>
          </a:xfrm>
        </p:spPr>
        <p:txBody>
          <a:bodyPr anchor="ctr">
            <a:noAutofit/>
          </a:bodyPr>
          <a:lstStyle>
            <a:lvl1pPr marL="0" indent="0">
              <a:buNone/>
              <a:defRPr sz="2400" b="0">
                <a:solidFill>
                  <a:srgbClr val="1CB7BA"/>
                </a:solidFill>
              </a:defRPr>
            </a:lvl1pPr>
          </a:lstStyle>
          <a:p>
            <a:pPr lvl="0"/>
            <a:r>
              <a:rPr lang="en-US"/>
              <a:t>Click to edit subtitle</a:t>
            </a:r>
          </a:p>
        </p:txBody>
      </p:sp>
      <p:sp>
        <p:nvSpPr>
          <p:cNvPr id="14" name="Text Placeholder 9">
            <a:extLst>
              <a:ext uri="{FF2B5EF4-FFF2-40B4-BE49-F238E27FC236}">
                <a16:creationId xmlns:a16="http://schemas.microsoft.com/office/drawing/2014/main" id="{65D415FB-7ACD-D74D-A8C3-B96F0A36008A}"/>
              </a:ext>
            </a:extLst>
          </p:cNvPr>
          <p:cNvSpPr>
            <a:spLocks noGrp="1"/>
          </p:cNvSpPr>
          <p:nvPr>
            <p:ph type="body" sz="quarter" idx="18" hasCustomPrompt="1"/>
          </p:nvPr>
        </p:nvSpPr>
        <p:spPr>
          <a:xfrm>
            <a:off x="6294474" y="1851660"/>
            <a:ext cx="5407025" cy="495344"/>
          </a:xfrm>
        </p:spPr>
        <p:txBody>
          <a:bodyPr anchor="ctr">
            <a:noAutofit/>
          </a:bodyPr>
          <a:lstStyle>
            <a:lvl1pPr marL="0" indent="0">
              <a:buNone/>
              <a:defRPr sz="2400" b="0">
                <a:solidFill>
                  <a:srgbClr val="1CB7BA"/>
                </a:solidFill>
              </a:defRPr>
            </a:lvl1pPr>
          </a:lstStyle>
          <a:p>
            <a:pPr lvl="0"/>
            <a:r>
              <a:rPr lang="en-US"/>
              <a:t>Click to edit subtitle</a:t>
            </a:r>
          </a:p>
        </p:txBody>
      </p:sp>
    </p:spTree>
    <p:extLst>
      <p:ext uri="{BB962C8B-B14F-4D97-AF65-F5344CB8AC3E}">
        <p14:creationId xmlns:p14="http://schemas.microsoft.com/office/powerpoint/2010/main" val="2523965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CAC5-1A75-B84B-BC44-C06112049CDE}"/>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9" name="Picture Placeholder 8">
            <a:extLst>
              <a:ext uri="{FF2B5EF4-FFF2-40B4-BE49-F238E27FC236}">
                <a16:creationId xmlns:a16="http://schemas.microsoft.com/office/drawing/2014/main" id="{FA62B500-98E5-6C45-8F66-395349F944CA}"/>
              </a:ext>
            </a:extLst>
          </p:cNvPr>
          <p:cNvSpPr>
            <a:spLocks noGrp="1"/>
          </p:cNvSpPr>
          <p:nvPr>
            <p:ph type="pic" sz="quarter" idx="13"/>
          </p:nvPr>
        </p:nvSpPr>
        <p:spPr>
          <a:xfrm>
            <a:off x="0" y="0"/>
            <a:ext cx="3657600" cy="6858000"/>
          </a:xfrm>
        </p:spPr>
        <p:txBody>
          <a:bodyPr/>
          <a:lstStyle/>
          <a:p>
            <a:r>
              <a:rPr lang="en-US"/>
              <a:t>Click icon to add picture</a:t>
            </a:r>
          </a:p>
        </p:txBody>
      </p:sp>
      <p:sp>
        <p:nvSpPr>
          <p:cNvPr id="24" name="Picture Placeholder 17">
            <a:extLst>
              <a:ext uri="{FF2B5EF4-FFF2-40B4-BE49-F238E27FC236}">
                <a16:creationId xmlns:a16="http://schemas.microsoft.com/office/drawing/2014/main" id="{B60016F7-B4D1-C843-A0AA-648AD766EBE2}"/>
              </a:ext>
            </a:extLst>
          </p:cNvPr>
          <p:cNvSpPr>
            <a:spLocks noGrp="1"/>
          </p:cNvSpPr>
          <p:nvPr>
            <p:ph type="pic" sz="quarter" idx="14"/>
          </p:nvPr>
        </p:nvSpPr>
        <p:spPr>
          <a:xfrm>
            <a:off x="4768009" y="2427942"/>
            <a:ext cx="1006475" cy="1006475"/>
          </a:xfrm>
        </p:spPr>
        <p:txBody>
          <a:bodyPr/>
          <a:lstStyle/>
          <a:p>
            <a:r>
              <a:rPr lang="en-US"/>
              <a:t>Click icon to add picture</a:t>
            </a:r>
          </a:p>
        </p:txBody>
      </p:sp>
      <p:sp>
        <p:nvSpPr>
          <p:cNvPr id="25" name="Picture Placeholder 17">
            <a:extLst>
              <a:ext uri="{FF2B5EF4-FFF2-40B4-BE49-F238E27FC236}">
                <a16:creationId xmlns:a16="http://schemas.microsoft.com/office/drawing/2014/main" id="{BF42EE69-82E9-894D-9F19-197345213839}"/>
              </a:ext>
            </a:extLst>
          </p:cNvPr>
          <p:cNvSpPr>
            <a:spLocks noGrp="1"/>
          </p:cNvSpPr>
          <p:nvPr>
            <p:ph type="pic" sz="quarter" idx="15"/>
          </p:nvPr>
        </p:nvSpPr>
        <p:spPr>
          <a:xfrm>
            <a:off x="7397300" y="2422525"/>
            <a:ext cx="1006475" cy="1006475"/>
          </a:xfrm>
        </p:spPr>
        <p:txBody>
          <a:bodyPr/>
          <a:lstStyle/>
          <a:p>
            <a:r>
              <a:rPr lang="en-US"/>
              <a:t>Click icon to add picture</a:t>
            </a:r>
          </a:p>
        </p:txBody>
      </p:sp>
      <p:sp>
        <p:nvSpPr>
          <p:cNvPr id="26" name="Picture Placeholder 17">
            <a:extLst>
              <a:ext uri="{FF2B5EF4-FFF2-40B4-BE49-F238E27FC236}">
                <a16:creationId xmlns:a16="http://schemas.microsoft.com/office/drawing/2014/main" id="{62F585DE-A5D9-7147-AD7C-5BEF46AC2ABA}"/>
              </a:ext>
            </a:extLst>
          </p:cNvPr>
          <p:cNvSpPr>
            <a:spLocks noGrp="1"/>
          </p:cNvSpPr>
          <p:nvPr>
            <p:ph type="pic" sz="quarter" idx="16"/>
          </p:nvPr>
        </p:nvSpPr>
        <p:spPr>
          <a:xfrm>
            <a:off x="10006713" y="2422525"/>
            <a:ext cx="1006475" cy="1006475"/>
          </a:xfrm>
        </p:spPr>
        <p:txBody>
          <a:bodyPr/>
          <a:lstStyle/>
          <a:p>
            <a:r>
              <a:rPr lang="en-US"/>
              <a:t>Click icon to add picture</a:t>
            </a:r>
          </a:p>
        </p:txBody>
      </p:sp>
      <p:sp>
        <p:nvSpPr>
          <p:cNvPr id="27" name="Text Placeholder 21">
            <a:extLst>
              <a:ext uri="{FF2B5EF4-FFF2-40B4-BE49-F238E27FC236}">
                <a16:creationId xmlns:a16="http://schemas.microsoft.com/office/drawing/2014/main" id="{6D05A0E1-C531-574A-87AC-EDF511CD5C8A}"/>
              </a:ext>
            </a:extLst>
          </p:cNvPr>
          <p:cNvSpPr>
            <a:spLocks noGrp="1"/>
          </p:cNvSpPr>
          <p:nvPr>
            <p:ph type="body" sz="quarter" idx="17" hasCustomPrompt="1"/>
          </p:nvPr>
        </p:nvSpPr>
        <p:spPr>
          <a:xfrm>
            <a:off x="4075610" y="4103195"/>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28" name="Text Placeholder 23">
            <a:extLst>
              <a:ext uri="{FF2B5EF4-FFF2-40B4-BE49-F238E27FC236}">
                <a16:creationId xmlns:a16="http://schemas.microsoft.com/office/drawing/2014/main" id="{36144985-FB53-C94C-8B7D-51BB3861C9DA}"/>
              </a:ext>
            </a:extLst>
          </p:cNvPr>
          <p:cNvSpPr>
            <a:spLocks noGrp="1"/>
          </p:cNvSpPr>
          <p:nvPr>
            <p:ph type="body" sz="quarter" idx="18" hasCustomPrompt="1"/>
          </p:nvPr>
        </p:nvSpPr>
        <p:spPr>
          <a:xfrm>
            <a:off x="4070899" y="3655060"/>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29" name="Text Placeholder 21">
            <a:extLst>
              <a:ext uri="{FF2B5EF4-FFF2-40B4-BE49-F238E27FC236}">
                <a16:creationId xmlns:a16="http://schemas.microsoft.com/office/drawing/2014/main" id="{53A7AB1C-B4E8-8E47-AB02-68EDDABA1537}"/>
              </a:ext>
            </a:extLst>
          </p:cNvPr>
          <p:cNvSpPr>
            <a:spLocks noGrp="1"/>
          </p:cNvSpPr>
          <p:nvPr>
            <p:ph type="body" sz="quarter" idx="19" hasCustomPrompt="1"/>
          </p:nvPr>
        </p:nvSpPr>
        <p:spPr>
          <a:xfrm>
            <a:off x="6714644" y="4102877"/>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30" name="Text Placeholder 23">
            <a:extLst>
              <a:ext uri="{FF2B5EF4-FFF2-40B4-BE49-F238E27FC236}">
                <a16:creationId xmlns:a16="http://schemas.microsoft.com/office/drawing/2014/main" id="{A1C1FC42-2E58-6E45-AA7E-A6A36A1E197A}"/>
              </a:ext>
            </a:extLst>
          </p:cNvPr>
          <p:cNvSpPr>
            <a:spLocks noGrp="1"/>
          </p:cNvSpPr>
          <p:nvPr>
            <p:ph type="body" sz="quarter" idx="20" hasCustomPrompt="1"/>
          </p:nvPr>
        </p:nvSpPr>
        <p:spPr>
          <a:xfrm>
            <a:off x="6709933"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
        <p:nvSpPr>
          <p:cNvPr id="31" name="Text Placeholder 21">
            <a:extLst>
              <a:ext uri="{FF2B5EF4-FFF2-40B4-BE49-F238E27FC236}">
                <a16:creationId xmlns:a16="http://schemas.microsoft.com/office/drawing/2014/main" id="{E47F77C5-F51E-5548-887E-627C9DC3CDCC}"/>
              </a:ext>
            </a:extLst>
          </p:cNvPr>
          <p:cNvSpPr>
            <a:spLocks noGrp="1"/>
          </p:cNvSpPr>
          <p:nvPr>
            <p:ph type="body" sz="quarter" idx="21" hasCustomPrompt="1"/>
          </p:nvPr>
        </p:nvSpPr>
        <p:spPr>
          <a:xfrm>
            <a:off x="9339851" y="4102877"/>
            <a:ext cx="2400300" cy="836613"/>
          </a:xfrm>
        </p:spPr>
        <p:txBody>
          <a:bodyPr/>
          <a:lstStyle>
            <a:lvl1pPr marL="0" indent="0" algn="ctr">
              <a:buNone/>
              <a:defRPr sz="1600">
                <a:solidFill>
                  <a:schemeClr val="tx2"/>
                </a:solidFill>
              </a:defRPr>
            </a:lvl1pPr>
          </a:lstStyle>
          <a:p>
            <a:pPr algn="ctr"/>
            <a:r>
              <a:rPr lang="en-US" sz="1600">
                <a:solidFill>
                  <a:srgbClr val="535453"/>
                </a:solidFill>
                <a:latin typeface="Arial" panose="020B0604020202020204" pitchFamily="34" charset="0"/>
                <a:cs typeface="Arial" panose="020B0604020202020204" pitchFamily="34" charset="0"/>
              </a:rPr>
              <a:t>Click here to edit the master </a:t>
            </a:r>
            <a:r>
              <a:rPr lang="en-US" sz="1600" err="1">
                <a:solidFill>
                  <a:srgbClr val="535453"/>
                </a:solidFill>
                <a:latin typeface="Arial" panose="020B0604020202020204" pitchFamily="34" charset="0"/>
                <a:cs typeface="Arial" panose="020B0604020202020204" pitchFamily="34" charset="0"/>
              </a:rPr>
              <a:t>amet</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consectetur</a:t>
            </a:r>
            <a:r>
              <a:rPr lang="en-US" sz="1600">
                <a:solidFill>
                  <a:srgbClr val="535453"/>
                </a:solidFill>
                <a:latin typeface="Arial" panose="020B0604020202020204" pitchFamily="34" charset="0"/>
                <a:cs typeface="Arial" panose="020B0604020202020204" pitchFamily="34" charset="0"/>
              </a:rPr>
              <a:t> </a:t>
            </a:r>
            <a:r>
              <a:rPr lang="en-US" sz="1600" err="1">
                <a:solidFill>
                  <a:srgbClr val="535453"/>
                </a:solidFill>
                <a:latin typeface="Arial" panose="020B0604020202020204" pitchFamily="34" charset="0"/>
                <a:cs typeface="Arial" panose="020B0604020202020204" pitchFamily="34" charset="0"/>
              </a:rPr>
              <a:t>adipiscing</a:t>
            </a:r>
            <a:endParaRPr lang="en-US" sz="1600">
              <a:solidFill>
                <a:srgbClr val="535453"/>
              </a:solidFill>
              <a:latin typeface="Arial" panose="020B0604020202020204" pitchFamily="34" charset="0"/>
              <a:cs typeface="Arial" panose="020B0604020202020204" pitchFamily="34" charset="0"/>
            </a:endParaRPr>
          </a:p>
        </p:txBody>
      </p:sp>
      <p:sp>
        <p:nvSpPr>
          <p:cNvPr id="32" name="Text Placeholder 23">
            <a:extLst>
              <a:ext uri="{FF2B5EF4-FFF2-40B4-BE49-F238E27FC236}">
                <a16:creationId xmlns:a16="http://schemas.microsoft.com/office/drawing/2014/main" id="{8C8345C4-5AE0-004B-89A8-DC6999909972}"/>
              </a:ext>
            </a:extLst>
          </p:cNvPr>
          <p:cNvSpPr>
            <a:spLocks noGrp="1"/>
          </p:cNvSpPr>
          <p:nvPr>
            <p:ph type="body" sz="quarter" idx="22" hasCustomPrompt="1"/>
          </p:nvPr>
        </p:nvSpPr>
        <p:spPr>
          <a:xfrm>
            <a:off x="9335140"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CB7BA"/>
                </a:solidFill>
                <a:latin typeface="Arial" panose="020B0604020202020204" pitchFamily="34" charset="0"/>
                <a:cs typeface="Arial" panose="020B0604020202020204" pitchFamily="34" charset="0"/>
              </a:rPr>
              <a:t>Click here to edit</a:t>
            </a:r>
          </a:p>
          <a:p>
            <a:pPr lvl="0"/>
            <a:endParaRPr lang="en-US"/>
          </a:p>
        </p:txBody>
      </p:sp>
    </p:spTree>
    <p:extLst>
      <p:ext uri="{BB962C8B-B14F-4D97-AF65-F5344CB8AC3E}">
        <p14:creationId xmlns:p14="http://schemas.microsoft.com/office/powerpoint/2010/main" val="51849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CAC5-1A75-B84B-BC44-C06112049CDE}"/>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43D121F7-C727-5044-95A9-22CD14ECB89C}"/>
              </a:ext>
            </a:extLst>
          </p:cNvPr>
          <p:cNvSpPr>
            <a:spLocks noGrp="1"/>
          </p:cNvSpPr>
          <p:nvPr>
            <p:ph sz="half" idx="2" hasCustomPrompt="1"/>
          </p:nvPr>
        </p:nvSpPr>
        <p:spPr>
          <a:xfrm>
            <a:off x="4088921" y="2475781"/>
            <a:ext cx="7607778" cy="3810720"/>
          </a:xfrm>
        </p:spPr>
        <p:txBody>
          <a:bodyPr/>
          <a:lstStyle>
            <a:lvl1pPr marL="231775" indent="-231775">
              <a:buFont typeface="Arial" panose="020B0604020202020204" pitchFamily="34" charset="0"/>
              <a:buChar char="•"/>
              <a:tabLst/>
              <a:defRPr sz="1800" b="0" i="0">
                <a:solidFill>
                  <a:schemeClr val="accent6"/>
                </a:solidFill>
                <a:latin typeface="Arial" panose="020B0604020202020204" pitchFamily="34" charset="0"/>
                <a:cs typeface="Arial" panose="020B0604020202020204" pitchFamily="34" charset="0"/>
              </a:defRPr>
            </a:lvl1pPr>
            <a:lvl2pPr>
              <a:defRPr b="1" i="0">
                <a:latin typeface="Georgia" panose="02040502050405020303" pitchFamily="18"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Ut fermentum a magna </a:t>
            </a:r>
            <a:r>
              <a:rPr lang="en-US" err="1"/>
              <a:t>ut</a:t>
            </a:r>
            <a:r>
              <a:rPr lang="en-US"/>
              <a:t> </a:t>
            </a:r>
            <a:r>
              <a:rPr lang="en-US" err="1"/>
              <a:t>eleifend</a:t>
            </a:r>
            <a:r>
              <a:rPr lang="en-US"/>
              <a:t>. Integer convallis </a:t>
            </a:r>
            <a:r>
              <a:rPr lang="en-US" err="1"/>
              <a:t>suscipit</a:t>
            </a:r>
            <a:r>
              <a:rPr lang="en-US"/>
              <a:t> ante </a:t>
            </a:r>
            <a:r>
              <a:rPr lang="en-US" err="1"/>
              <a:t>eu</a:t>
            </a:r>
            <a:r>
              <a:rPr lang="en-US"/>
              <a:t> </a:t>
            </a:r>
            <a:r>
              <a:rPr lang="en-US" err="1"/>
              <a:t>varius</a:t>
            </a:r>
            <a:r>
              <a:rPr lang="en-US"/>
              <a:t>. </a:t>
            </a:r>
          </a:p>
          <a:p>
            <a:r>
              <a:rPr lang="en-US"/>
              <a:t>Morbi a </a:t>
            </a:r>
            <a:r>
              <a:rPr lang="en-US" err="1"/>
              <a:t>purus</a:t>
            </a:r>
            <a:r>
              <a:rPr lang="en-US"/>
              <a:t> dolor. </a:t>
            </a:r>
            <a:r>
              <a:rPr lang="en-US" err="1"/>
              <a:t>Suspendisse</a:t>
            </a:r>
            <a:r>
              <a:rPr lang="en-US"/>
              <a:t> sit </a:t>
            </a:r>
            <a:r>
              <a:rPr lang="en-US" err="1"/>
              <a:t>amet</a:t>
            </a:r>
            <a:r>
              <a:rPr lang="en-US"/>
              <a:t> ipsum </a:t>
            </a:r>
            <a:r>
              <a:rPr lang="en-US" err="1"/>
              <a:t>finibus</a:t>
            </a:r>
            <a:r>
              <a:rPr lang="en-US"/>
              <a:t> </a:t>
            </a:r>
            <a:r>
              <a:rPr lang="en-US" err="1"/>
              <a:t>justo</a:t>
            </a:r>
            <a:r>
              <a:rPr lang="en-US"/>
              <a:t> </a:t>
            </a:r>
            <a:r>
              <a:rPr lang="en-US" err="1"/>
              <a:t>viverra</a:t>
            </a:r>
            <a:r>
              <a:rPr lang="en-US"/>
              <a:t> </a:t>
            </a:r>
            <a:r>
              <a:rPr lang="en-US" err="1"/>
              <a:t>blandit</a:t>
            </a:r>
            <a:r>
              <a:rPr lang="en-US"/>
              <a:t>. </a:t>
            </a:r>
          </a:p>
          <a:p>
            <a:r>
              <a:rPr lang="en-US"/>
              <a:t>Ut </a:t>
            </a:r>
            <a:r>
              <a:rPr lang="en-US" err="1"/>
              <a:t>congue</a:t>
            </a:r>
            <a:r>
              <a:rPr lang="en-US"/>
              <a:t> </a:t>
            </a:r>
            <a:r>
              <a:rPr lang="en-US" err="1"/>
              <a:t>quis</a:t>
            </a:r>
            <a:r>
              <a:rPr lang="en-US"/>
              <a:t> </a:t>
            </a:r>
            <a:r>
              <a:rPr lang="en-US" err="1"/>
              <a:t>tortor</a:t>
            </a:r>
            <a:r>
              <a:rPr lang="en-US"/>
              <a:t> </a:t>
            </a:r>
            <a:r>
              <a:rPr lang="en-US" err="1"/>
              <a:t>eget</a:t>
            </a:r>
            <a:r>
              <a:rPr lang="en-US"/>
              <a:t> </a:t>
            </a:r>
            <a:r>
              <a:rPr lang="en-US" err="1"/>
              <a:t>sodales</a:t>
            </a:r>
            <a:r>
              <a:rPr lang="en-US"/>
              <a:t>. </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9" name="Picture Placeholder 8">
            <a:extLst>
              <a:ext uri="{FF2B5EF4-FFF2-40B4-BE49-F238E27FC236}">
                <a16:creationId xmlns:a16="http://schemas.microsoft.com/office/drawing/2014/main" id="{FA62B500-98E5-6C45-8F66-395349F944CA}"/>
              </a:ext>
            </a:extLst>
          </p:cNvPr>
          <p:cNvSpPr>
            <a:spLocks noGrp="1"/>
          </p:cNvSpPr>
          <p:nvPr>
            <p:ph type="pic" sz="quarter" idx="13"/>
          </p:nvPr>
        </p:nvSpPr>
        <p:spPr>
          <a:xfrm>
            <a:off x="0" y="0"/>
            <a:ext cx="3657600" cy="6858000"/>
          </a:xfrm>
        </p:spPr>
        <p:txBody>
          <a:bodyPr/>
          <a:lstStyle/>
          <a:p>
            <a:r>
              <a:rPr lang="en-US"/>
              <a:t>Click icon to add picture</a:t>
            </a:r>
          </a:p>
        </p:txBody>
      </p:sp>
      <p:sp>
        <p:nvSpPr>
          <p:cNvPr id="14" name="Text Placeholder 9">
            <a:extLst>
              <a:ext uri="{FF2B5EF4-FFF2-40B4-BE49-F238E27FC236}">
                <a16:creationId xmlns:a16="http://schemas.microsoft.com/office/drawing/2014/main" id="{EAAB4659-B652-204F-BCD8-426E21201C02}"/>
              </a:ext>
            </a:extLst>
          </p:cNvPr>
          <p:cNvSpPr>
            <a:spLocks noGrp="1"/>
          </p:cNvSpPr>
          <p:nvPr>
            <p:ph type="body" sz="quarter" idx="18" hasCustomPrompt="1"/>
          </p:nvPr>
        </p:nvSpPr>
        <p:spPr>
          <a:xfrm>
            <a:off x="4088922" y="1851660"/>
            <a:ext cx="7607778" cy="495300"/>
          </a:xfrm>
        </p:spPr>
        <p:txBody>
          <a:bodyPr anchor="ctr">
            <a:noAutofit/>
          </a:bodyPr>
          <a:lstStyle>
            <a:lvl1pPr marL="0" indent="0">
              <a:buNone/>
              <a:defRPr sz="2400" b="0">
                <a:solidFill>
                  <a:srgbClr val="1CB7BA"/>
                </a:solidFill>
              </a:defRPr>
            </a:lvl1pPr>
          </a:lstStyle>
          <a:p>
            <a:pPr lvl="0"/>
            <a:r>
              <a:rPr lang="en-US"/>
              <a:t>Click to edit subtitle</a:t>
            </a:r>
          </a:p>
        </p:txBody>
      </p:sp>
    </p:spTree>
    <p:extLst>
      <p:ext uri="{BB962C8B-B14F-4D97-AF65-F5344CB8AC3E}">
        <p14:creationId xmlns:p14="http://schemas.microsoft.com/office/powerpoint/2010/main" val="2151981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 Left Content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3A7F4-D8E6-7D49-BCA6-BE1BB7AB00FC}"/>
              </a:ext>
            </a:extLst>
          </p:cNvPr>
          <p:cNvSpPr/>
          <p:nvPr userDrawn="1"/>
        </p:nvSpPr>
        <p:spPr>
          <a:xfrm>
            <a:off x="0" y="0"/>
            <a:ext cx="3657600" cy="6858000"/>
          </a:xfrm>
          <a:prstGeom prst="rect">
            <a:avLst/>
          </a:prstGeom>
          <a:solidFill>
            <a:srgbClr val="1CB7BA"/>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3D121F7-C727-5044-95A9-22CD14ECB89C}"/>
              </a:ext>
            </a:extLst>
          </p:cNvPr>
          <p:cNvSpPr>
            <a:spLocks noGrp="1"/>
          </p:cNvSpPr>
          <p:nvPr>
            <p:ph sz="half" idx="2" hasCustomPrompt="1"/>
          </p:nvPr>
        </p:nvSpPr>
        <p:spPr>
          <a:xfrm>
            <a:off x="129540" y="2475780"/>
            <a:ext cx="3213100" cy="3810720"/>
          </a:xfrm>
        </p:spPr>
        <p:txBody>
          <a:bodyPr/>
          <a:lstStyle>
            <a:lvl1pPr marL="292100" indent="-231775">
              <a:buFont typeface="Arial" panose="020B0604020202020204" pitchFamily="34" charset="0"/>
              <a:buChar char="•"/>
              <a:tabLst/>
              <a:defRPr sz="1800" b="0" i="0">
                <a:solidFill>
                  <a:schemeClr val="tx1"/>
                </a:solidFill>
                <a:latin typeface="Arial" panose="020B0604020202020204" pitchFamily="34" charset="0"/>
                <a:cs typeface="Arial" panose="020B0604020202020204" pitchFamily="34" charset="0"/>
              </a:defRPr>
            </a:lvl1pPr>
            <a:lvl2pPr>
              <a:defRPr b="1" i="0">
                <a:latin typeface="Georgia" panose="02040502050405020303" pitchFamily="18"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Ut fermentum a magna </a:t>
            </a:r>
            <a:r>
              <a:rPr lang="en-US" err="1"/>
              <a:t>ut</a:t>
            </a:r>
            <a:r>
              <a:rPr lang="en-US"/>
              <a:t> </a:t>
            </a:r>
            <a:r>
              <a:rPr lang="en-US" err="1"/>
              <a:t>eleifend</a:t>
            </a:r>
            <a:r>
              <a:rPr lang="en-US"/>
              <a:t>. Integer convallis </a:t>
            </a:r>
            <a:r>
              <a:rPr lang="en-US" err="1"/>
              <a:t>suscipit</a:t>
            </a:r>
            <a:r>
              <a:rPr lang="en-US"/>
              <a:t> ante </a:t>
            </a:r>
            <a:r>
              <a:rPr lang="en-US" err="1"/>
              <a:t>eu</a:t>
            </a:r>
            <a:r>
              <a:rPr lang="en-US"/>
              <a:t> </a:t>
            </a:r>
            <a:r>
              <a:rPr lang="en-US" err="1"/>
              <a:t>varius</a:t>
            </a:r>
            <a:r>
              <a:rPr lang="en-US"/>
              <a:t>. </a:t>
            </a:r>
          </a:p>
          <a:p>
            <a:r>
              <a:rPr lang="en-US"/>
              <a:t>Morbi a </a:t>
            </a:r>
            <a:r>
              <a:rPr lang="en-US" err="1"/>
              <a:t>purus</a:t>
            </a:r>
            <a:r>
              <a:rPr lang="en-US"/>
              <a:t> dolor. </a:t>
            </a:r>
            <a:r>
              <a:rPr lang="en-US" err="1"/>
              <a:t>Suspendisse</a:t>
            </a:r>
            <a:r>
              <a:rPr lang="en-US"/>
              <a:t> sit </a:t>
            </a:r>
            <a:r>
              <a:rPr lang="en-US" err="1"/>
              <a:t>amet</a:t>
            </a:r>
            <a:r>
              <a:rPr lang="en-US"/>
              <a:t> ipsum </a:t>
            </a:r>
            <a:r>
              <a:rPr lang="en-US" err="1"/>
              <a:t>finibus</a:t>
            </a:r>
            <a:r>
              <a:rPr lang="en-US"/>
              <a:t> </a:t>
            </a:r>
            <a:r>
              <a:rPr lang="en-US" err="1"/>
              <a:t>justo</a:t>
            </a:r>
            <a:r>
              <a:rPr lang="en-US"/>
              <a:t> </a:t>
            </a:r>
            <a:r>
              <a:rPr lang="en-US" err="1"/>
              <a:t>viverra</a:t>
            </a:r>
            <a:r>
              <a:rPr lang="en-US"/>
              <a:t> </a:t>
            </a:r>
            <a:r>
              <a:rPr lang="en-US" err="1"/>
              <a:t>blandit</a:t>
            </a:r>
            <a:r>
              <a:rPr lang="en-US"/>
              <a:t>. </a:t>
            </a:r>
          </a:p>
          <a:p>
            <a:r>
              <a:rPr lang="en-US"/>
              <a:t>Ut </a:t>
            </a:r>
            <a:r>
              <a:rPr lang="en-US" err="1"/>
              <a:t>congue</a:t>
            </a:r>
            <a:r>
              <a:rPr lang="en-US"/>
              <a:t> </a:t>
            </a:r>
            <a:r>
              <a:rPr lang="en-US" err="1"/>
              <a:t>quis</a:t>
            </a:r>
            <a:r>
              <a:rPr lang="en-US"/>
              <a:t> </a:t>
            </a:r>
            <a:r>
              <a:rPr lang="en-US" err="1"/>
              <a:t>tortor</a:t>
            </a:r>
            <a:r>
              <a:rPr lang="en-US"/>
              <a:t> </a:t>
            </a:r>
            <a:r>
              <a:rPr lang="en-US" err="1"/>
              <a:t>eget</a:t>
            </a:r>
            <a:r>
              <a:rPr lang="en-US"/>
              <a:t> </a:t>
            </a:r>
            <a:r>
              <a:rPr lang="en-US" err="1"/>
              <a:t>sodales</a:t>
            </a:r>
            <a:r>
              <a:rPr lang="en-US"/>
              <a:t>. </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14" name="Text Placeholder 9">
            <a:extLst>
              <a:ext uri="{FF2B5EF4-FFF2-40B4-BE49-F238E27FC236}">
                <a16:creationId xmlns:a16="http://schemas.microsoft.com/office/drawing/2014/main" id="{EAAB4659-B652-204F-BCD8-426E21201C02}"/>
              </a:ext>
            </a:extLst>
          </p:cNvPr>
          <p:cNvSpPr>
            <a:spLocks noGrp="1"/>
          </p:cNvSpPr>
          <p:nvPr>
            <p:ph type="body" sz="quarter" idx="18" hasCustomPrompt="1"/>
          </p:nvPr>
        </p:nvSpPr>
        <p:spPr>
          <a:xfrm>
            <a:off x="396240" y="1790700"/>
            <a:ext cx="3098800" cy="495300"/>
          </a:xfrm>
        </p:spPr>
        <p:txBody>
          <a:bodyPr anchor="ctr">
            <a:noAutofit/>
          </a:bodyPr>
          <a:lstStyle>
            <a:lvl1pPr marL="0" indent="0">
              <a:buNone/>
              <a:defRPr sz="2400" b="1">
                <a:solidFill>
                  <a:schemeClr val="tx1"/>
                </a:solidFill>
              </a:defRPr>
            </a:lvl1pPr>
          </a:lstStyle>
          <a:p>
            <a:pPr lvl="0"/>
            <a:r>
              <a:rPr lang="en-US"/>
              <a:t>Click to edit subtitle</a:t>
            </a:r>
          </a:p>
        </p:txBody>
      </p:sp>
      <p:sp>
        <p:nvSpPr>
          <p:cNvPr id="16" name="Title 1">
            <a:extLst>
              <a:ext uri="{FF2B5EF4-FFF2-40B4-BE49-F238E27FC236}">
                <a16:creationId xmlns:a16="http://schemas.microsoft.com/office/drawing/2014/main" id="{68036521-C46A-EB4D-8B33-B32F4625808B}"/>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p>
        </p:txBody>
      </p:sp>
      <p:sp>
        <p:nvSpPr>
          <p:cNvPr id="5" name="Picture Placeholder 4">
            <a:extLst>
              <a:ext uri="{FF2B5EF4-FFF2-40B4-BE49-F238E27FC236}">
                <a16:creationId xmlns:a16="http://schemas.microsoft.com/office/drawing/2014/main" id="{AAFE3F75-CA08-284C-8AA9-E71A82E0D2AE}"/>
              </a:ext>
            </a:extLst>
          </p:cNvPr>
          <p:cNvSpPr>
            <a:spLocks noGrp="1"/>
          </p:cNvSpPr>
          <p:nvPr>
            <p:ph type="pic" sz="quarter" idx="19"/>
          </p:nvPr>
        </p:nvSpPr>
        <p:spPr>
          <a:xfrm>
            <a:off x="4089400" y="1790700"/>
            <a:ext cx="7607300" cy="4495800"/>
          </a:xfrm>
        </p:spPr>
        <p:txBody>
          <a:bodyPr/>
          <a:lstStyle/>
          <a:p>
            <a:r>
              <a:rPr lang="en-US"/>
              <a:t>Click icon to add picture</a:t>
            </a:r>
          </a:p>
        </p:txBody>
      </p:sp>
    </p:spTree>
    <p:extLst>
      <p:ext uri="{BB962C8B-B14F-4D97-AF65-F5344CB8AC3E}">
        <p14:creationId xmlns:p14="http://schemas.microsoft.com/office/powerpoint/2010/main" val="126271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 Left Content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3A7F4-D8E6-7D49-BCA6-BE1BB7AB00FC}"/>
              </a:ext>
            </a:extLst>
          </p:cNvPr>
          <p:cNvSpPr/>
          <p:nvPr userDrawn="1"/>
        </p:nvSpPr>
        <p:spPr>
          <a:xfrm>
            <a:off x="0" y="0"/>
            <a:ext cx="3657600" cy="6858000"/>
          </a:xfrm>
          <a:prstGeom prst="rect">
            <a:avLst/>
          </a:prstGeom>
          <a:solidFill>
            <a:srgbClr val="0093D5"/>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3D121F7-C727-5044-95A9-22CD14ECB89C}"/>
              </a:ext>
            </a:extLst>
          </p:cNvPr>
          <p:cNvSpPr>
            <a:spLocks noGrp="1"/>
          </p:cNvSpPr>
          <p:nvPr>
            <p:ph sz="half" idx="2" hasCustomPrompt="1"/>
          </p:nvPr>
        </p:nvSpPr>
        <p:spPr>
          <a:xfrm>
            <a:off x="129540" y="2475780"/>
            <a:ext cx="3213100" cy="3810720"/>
          </a:xfrm>
        </p:spPr>
        <p:txBody>
          <a:bodyPr/>
          <a:lstStyle>
            <a:lvl1pPr marL="285750" indent="-225425">
              <a:buFont typeface="Arial" panose="020B0604020202020204" pitchFamily="34" charset="0"/>
              <a:buChar char="•"/>
              <a:tabLst/>
              <a:defRPr sz="1800" b="0" i="0">
                <a:solidFill>
                  <a:schemeClr val="tx1"/>
                </a:solidFill>
                <a:latin typeface="Arial" panose="020B0604020202020204" pitchFamily="34" charset="0"/>
                <a:cs typeface="Arial" panose="020B0604020202020204" pitchFamily="34" charset="0"/>
              </a:defRPr>
            </a:lvl1pPr>
            <a:lvl2pPr>
              <a:defRPr b="1" i="0">
                <a:latin typeface="Georgia" panose="02040502050405020303" pitchFamily="18"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Ut fermentum a magna </a:t>
            </a:r>
            <a:r>
              <a:rPr lang="en-US" err="1"/>
              <a:t>ut</a:t>
            </a:r>
            <a:r>
              <a:rPr lang="en-US"/>
              <a:t> </a:t>
            </a:r>
            <a:r>
              <a:rPr lang="en-US" err="1"/>
              <a:t>eleifend</a:t>
            </a:r>
            <a:r>
              <a:rPr lang="en-US"/>
              <a:t>. Integer convallis </a:t>
            </a:r>
            <a:r>
              <a:rPr lang="en-US" err="1"/>
              <a:t>suscipit</a:t>
            </a:r>
            <a:r>
              <a:rPr lang="en-US"/>
              <a:t> ante </a:t>
            </a:r>
            <a:r>
              <a:rPr lang="en-US" err="1"/>
              <a:t>eu</a:t>
            </a:r>
            <a:r>
              <a:rPr lang="en-US"/>
              <a:t> </a:t>
            </a:r>
            <a:r>
              <a:rPr lang="en-US" err="1"/>
              <a:t>varius</a:t>
            </a:r>
            <a:r>
              <a:rPr lang="en-US"/>
              <a:t>. </a:t>
            </a:r>
          </a:p>
          <a:p>
            <a:r>
              <a:rPr lang="en-US"/>
              <a:t>Morbi a </a:t>
            </a:r>
            <a:r>
              <a:rPr lang="en-US" err="1"/>
              <a:t>purus</a:t>
            </a:r>
            <a:r>
              <a:rPr lang="en-US"/>
              <a:t> dolor. </a:t>
            </a:r>
            <a:r>
              <a:rPr lang="en-US" err="1"/>
              <a:t>Suspendisse</a:t>
            </a:r>
            <a:r>
              <a:rPr lang="en-US"/>
              <a:t> sit </a:t>
            </a:r>
            <a:r>
              <a:rPr lang="en-US" err="1"/>
              <a:t>amet</a:t>
            </a:r>
            <a:r>
              <a:rPr lang="en-US"/>
              <a:t> ipsum </a:t>
            </a:r>
            <a:r>
              <a:rPr lang="en-US" err="1"/>
              <a:t>finibus</a:t>
            </a:r>
            <a:r>
              <a:rPr lang="en-US"/>
              <a:t> </a:t>
            </a:r>
            <a:r>
              <a:rPr lang="en-US" err="1"/>
              <a:t>justo</a:t>
            </a:r>
            <a:r>
              <a:rPr lang="en-US"/>
              <a:t> </a:t>
            </a:r>
            <a:r>
              <a:rPr lang="en-US" err="1"/>
              <a:t>viverra</a:t>
            </a:r>
            <a:r>
              <a:rPr lang="en-US"/>
              <a:t> </a:t>
            </a:r>
            <a:r>
              <a:rPr lang="en-US" err="1"/>
              <a:t>blandit</a:t>
            </a:r>
            <a:r>
              <a:rPr lang="en-US"/>
              <a:t>. </a:t>
            </a:r>
          </a:p>
          <a:p>
            <a:r>
              <a:rPr lang="en-US"/>
              <a:t>Ut </a:t>
            </a:r>
            <a:r>
              <a:rPr lang="en-US" err="1"/>
              <a:t>congue</a:t>
            </a:r>
            <a:r>
              <a:rPr lang="en-US"/>
              <a:t> </a:t>
            </a:r>
            <a:r>
              <a:rPr lang="en-US" err="1"/>
              <a:t>quis</a:t>
            </a:r>
            <a:r>
              <a:rPr lang="en-US"/>
              <a:t> </a:t>
            </a:r>
            <a:r>
              <a:rPr lang="en-US" err="1"/>
              <a:t>tortor</a:t>
            </a:r>
            <a:r>
              <a:rPr lang="en-US"/>
              <a:t> </a:t>
            </a:r>
            <a:r>
              <a:rPr lang="en-US" err="1"/>
              <a:t>eget</a:t>
            </a:r>
            <a:r>
              <a:rPr lang="en-US"/>
              <a:t> </a:t>
            </a:r>
            <a:r>
              <a:rPr lang="en-US" err="1"/>
              <a:t>sodales</a:t>
            </a:r>
            <a:r>
              <a:rPr lang="en-US"/>
              <a:t>. </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a:p>
        </p:txBody>
      </p:sp>
      <p:sp>
        <p:nvSpPr>
          <p:cNvPr id="14" name="Text Placeholder 9">
            <a:extLst>
              <a:ext uri="{FF2B5EF4-FFF2-40B4-BE49-F238E27FC236}">
                <a16:creationId xmlns:a16="http://schemas.microsoft.com/office/drawing/2014/main" id="{EAAB4659-B652-204F-BCD8-426E21201C02}"/>
              </a:ext>
            </a:extLst>
          </p:cNvPr>
          <p:cNvSpPr>
            <a:spLocks noGrp="1"/>
          </p:cNvSpPr>
          <p:nvPr>
            <p:ph type="body" sz="quarter" idx="18" hasCustomPrompt="1"/>
          </p:nvPr>
        </p:nvSpPr>
        <p:spPr>
          <a:xfrm>
            <a:off x="495300" y="1790700"/>
            <a:ext cx="2847340" cy="495300"/>
          </a:xfrm>
        </p:spPr>
        <p:txBody>
          <a:bodyPr anchor="ctr">
            <a:noAutofit/>
          </a:bodyPr>
          <a:lstStyle>
            <a:lvl1pPr marL="0" indent="0">
              <a:buNone/>
              <a:defRPr sz="2400" b="0">
                <a:solidFill>
                  <a:schemeClr val="tx1"/>
                </a:solidFill>
              </a:defRPr>
            </a:lvl1pPr>
          </a:lstStyle>
          <a:p>
            <a:pPr lvl="0"/>
            <a:r>
              <a:rPr lang="en-US"/>
              <a:t>Click to edit subtitle</a:t>
            </a:r>
          </a:p>
        </p:txBody>
      </p:sp>
      <p:sp>
        <p:nvSpPr>
          <p:cNvPr id="16" name="Title 1">
            <a:extLst>
              <a:ext uri="{FF2B5EF4-FFF2-40B4-BE49-F238E27FC236}">
                <a16:creationId xmlns:a16="http://schemas.microsoft.com/office/drawing/2014/main" id="{68036521-C46A-EB4D-8B33-B32F4625808B}"/>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p>
        </p:txBody>
      </p:sp>
      <p:sp>
        <p:nvSpPr>
          <p:cNvPr id="5" name="Picture Placeholder 4">
            <a:extLst>
              <a:ext uri="{FF2B5EF4-FFF2-40B4-BE49-F238E27FC236}">
                <a16:creationId xmlns:a16="http://schemas.microsoft.com/office/drawing/2014/main" id="{AAFE3F75-CA08-284C-8AA9-E71A82E0D2AE}"/>
              </a:ext>
            </a:extLst>
          </p:cNvPr>
          <p:cNvSpPr>
            <a:spLocks noGrp="1"/>
          </p:cNvSpPr>
          <p:nvPr>
            <p:ph type="pic" sz="quarter" idx="19"/>
          </p:nvPr>
        </p:nvSpPr>
        <p:spPr>
          <a:xfrm>
            <a:off x="4089400" y="1790700"/>
            <a:ext cx="7607300" cy="4495800"/>
          </a:xfrm>
        </p:spPr>
        <p:txBody>
          <a:bodyPr/>
          <a:lstStyle/>
          <a:p>
            <a:r>
              <a:rPr lang="en-US"/>
              <a:t>Click icon to add picture</a:t>
            </a:r>
          </a:p>
        </p:txBody>
      </p:sp>
    </p:spTree>
    <p:extLst>
      <p:ext uri="{BB962C8B-B14F-4D97-AF65-F5344CB8AC3E}">
        <p14:creationId xmlns:p14="http://schemas.microsoft.com/office/powerpoint/2010/main" val="118657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26770C-101A-A94B-9396-6797FCE727F3}"/>
              </a:ext>
            </a:extLst>
          </p:cNvPr>
          <p:cNvSpPr>
            <a:spLocks noGrp="1"/>
          </p:cNvSpPr>
          <p:nvPr>
            <p:ph type="title"/>
          </p:nvPr>
        </p:nvSpPr>
        <p:spPr>
          <a:xfrm>
            <a:off x="495300" y="571500"/>
            <a:ext cx="11201400" cy="1119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F4857A-FC5C-E045-92C6-C1AFCBC95ADA}"/>
              </a:ext>
            </a:extLst>
          </p:cNvPr>
          <p:cNvSpPr>
            <a:spLocks noGrp="1"/>
          </p:cNvSpPr>
          <p:nvPr>
            <p:ph type="body" idx="1"/>
          </p:nvPr>
        </p:nvSpPr>
        <p:spPr>
          <a:xfrm>
            <a:off x="495300" y="1825624"/>
            <a:ext cx="11201400" cy="4460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4C8A3-DFBA-5D40-A1F8-90BBE99EEE61}"/>
              </a:ext>
            </a:extLst>
          </p:cNvPr>
          <p:cNvSpPr>
            <a:spLocks noGrp="1"/>
          </p:cNvSpPr>
          <p:nvPr>
            <p:ph type="dt" sz="half" idx="2"/>
          </p:nvPr>
        </p:nvSpPr>
        <p:spPr>
          <a:xfrm>
            <a:off x="495300" y="6399133"/>
            <a:ext cx="3086100" cy="365125"/>
          </a:xfrm>
          <a:prstGeom prst="rect">
            <a:avLst/>
          </a:prstGeom>
        </p:spPr>
        <p:txBody>
          <a:bodyPr vert="horz" lIns="91440" tIns="45720" rIns="91440" bIns="45720" rtlCol="0" anchor="ctr"/>
          <a:lstStyle>
            <a:lvl1pPr algn="l">
              <a:defRPr sz="1200" b="1" i="0">
                <a:solidFill>
                  <a:schemeClr val="tx1">
                    <a:tint val="75000"/>
                  </a:schemeClr>
                </a:solidFill>
                <a:latin typeface="Georgia" panose="02040502050405020303" pitchFamily="18" charset="0"/>
              </a:defRPr>
            </a:lvl1pPr>
          </a:lstStyle>
          <a:p>
            <a:fld id="{F0C6C016-F9CF-A640-8900-F273541B99BB}" type="datetimeFigureOut">
              <a:rPr lang="en-US" smtClean="0"/>
              <a:pPr/>
              <a:t>3/4/2021</a:t>
            </a:fld>
            <a:endParaRPr lang="en-US"/>
          </a:p>
        </p:txBody>
      </p:sp>
      <p:sp>
        <p:nvSpPr>
          <p:cNvPr id="5" name="Footer Placeholder 4">
            <a:extLst>
              <a:ext uri="{FF2B5EF4-FFF2-40B4-BE49-F238E27FC236}">
                <a16:creationId xmlns:a16="http://schemas.microsoft.com/office/drawing/2014/main" id="{BA9B5E1D-25D8-B747-A8DB-C2B0943C3705}"/>
              </a:ext>
            </a:extLst>
          </p:cNvPr>
          <p:cNvSpPr>
            <a:spLocks noGrp="1"/>
          </p:cNvSpPr>
          <p:nvPr>
            <p:ph type="ftr" sz="quarter" idx="3"/>
          </p:nvPr>
        </p:nvSpPr>
        <p:spPr>
          <a:xfrm>
            <a:off x="4038600" y="6399133"/>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Georgia" panose="02040502050405020303" pitchFamily="18" charset="0"/>
              </a:defRPr>
            </a:lvl1pPr>
          </a:lstStyle>
          <a:p>
            <a:endParaRPr lang="en-US"/>
          </a:p>
        </p:txBody>
      </p:sp>
      <p:sp>
        <p:nvSpPr>
          <p:cNvPr id="6" name="Slide Number Placeholder 5">
            <a:extLst>
              <a:ext uri="{FF2B5EF4-FFF2-40B4-BE49-F238E27FC236}">
                <a16:creationId xmlns:a16="http://schemas.microsoft.com/office/drawing/2014/main" id="{0AEF0885-B5E6-6B4D-9034-03CC1EF37D41}"/>
              </a:ext>
            </a:extLst>
          </p:cNvPr>
          <p:cNvSpPr>
            <a:spLocks noGrp="1"/>
          </p:cNvSpPr>
          <p:nvPr>
            <p:ph type="sldNum" sz="quarter" idx="4"/>
          </p:nvPr>
        </p:nvSpPr>
        <p:spPr>
          <a:xfrm>
            <a:off x="8610600" y="6399133"/>
            <a:ext cx="3086100" cy="365125"/>
          </a:xfrm>
          <a:prstGeom prst="rect">
            <a:avLst/>
          </a:prstGeom>
        </p:spPr>
        <p:txBody>
          <a:bodyPr vert="horz" lIns="91440" tIns="45720" rIns="91440" bIns="45720" rtlCol="0" anchor="ctr"/>
          <a:lstStyle>
            <a:lvl1pPr algn="r">
              <a:defRPr sz="1200" b="1" i="0">
                <a:solidFill>
                  <a:schemeClr val="tx1">
                    <a:tint val="75000"/>
                  </a:schemeClr>
                </a:solidFill>
                <a:latin typeface="Georgia" panose="02040502050405020303" pitchFamily="18" charset="0"/>
              </a:defRPr>
            </a:lvl1pPr>
          </a:lstStyle>
          <a:p>
            <a:fld id="{BAF45662-B160-ED44-B3FC-960023CDBB23}" type="slidenum">
              <a:rPr lang="en-US" smtClean="0"/>
              <a:pPr/>
              <a:t>‹#›</a:t>
            </a:fld>
            <a:endParaRPr lang="en-US"/>
          </a:p>
        </p:txBody>
      </p:sp>
    </p:spTree>
    <p:extLst>
      <p:ext uri="{BB962C8B-B14F-4D97-AF65-F5344CB8AC3E}">
        <p14:creationId xmlns:p14="http://schemas.microsoft.com/office/powerpoint/2010/main" val="164408991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75" r:id="rId3"/>
    <p:sldLayoutId id="2147483676" r:id="rId4"/>
    <p:sldLayoutId id="2147483650" r:id="rId5"/>
    <p:sldLayoutId id="2147483652" r:id="rId6"/>
    <p:sldLayoutId id="2147483686" r:id="rId7"/>
    <p:sldLayoutId id="2147483687" r:id="rId8"/>
    <p:sldLayoutId id="2147483688" r:id="rId9"/>
    <p:sldLayoutId id="2147483689" r:id="rId10"/>
    <p:sldLayoutId id="2147483654" r:id="rId11"/>
    <p:sldLayoutId id="2147483684" r:id="rId12"/>
    <p:sldLayoutId id="2147483683" r:id="rId13"/>
    <p:sldLayoutId id="2147483662" r:id="rId14"/>
    <p:sldLayoutId id="2147483655" r:id="rId15"/>
    <p:sldLayoutId id="2147483681" r:id="rId16"/>
    <p:sldLayoutId id="2147483682" r:id="rId17"/>
    <p:sldLayoutId id="2147483685" r:id="rId18"/>
  </p:sldLayoutIdLst>
  <p:txStyles>
    <p:titleStyle>
      <a:lvl1pPr algn="l" defTabSz="914400" rtl="0" eaLnBrk="1" latinLnBrk="0" hangingPunct="1">
        <a:lnSpc>
          <a:spcPct val="90000"/>
        </a:lnSpc>
        <a:spcBef>
          <a:spcPct val="0"/>
        </a:spcBef>
        <a:buNone/>
        <a:defRPr sz="4400" b="1" i="0" kern="1200">
          <a:solidFill>
            <a:srgbClr val="0093D5"/>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accent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accent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accent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accent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4" orient="horz" pos="3960">
          <p15:clr>
            <a:srgbClr val="F26B43"/>
          </p15:clr>
        </p15:guide>
        <p15:guide id="5" pos="312">
          <p15:clr>
            <a:srgbClr val="F26B43"/>
          </p15:clr>
        </p15:guide>
        <p15:guide id="8" pos="5640">
          <p15:clr>
            <a:srgbClr val="F26B43"/>
          </p15:clr>
        </p15:guide>
        <p15:guide id="9" pos="7368">
          <p15:clr>
            <a:srgbClr val="F26B43"/>
          </p15:clr>
        </p15:guide>
        <p15:guide id="10" orient="horz" pos="1128">
          <p15:clr>
            <a:srgbClr val="F26B43"/>
          </p15:clr>
        </p15:guide>
        <p15:guide id="11" orient="horz" pos="1440">
          <p15:clr>
            <a:srgbClr val="F26B43"/>
          </p15:clr>
        </p15:guide>
        <p15:guide id="12" orient="horz" pos="1008">
          <p15:clr>
            <a:srgbClr val="F26B43"/>
          </p15:clr>
        </p15:guide>
        <p15:guide id="13" pos="2304">
          <p15:clr>
            <a:srgbClr val="F26B43"/>
          </p15:clr>
        </p15:guide>
        <p15:guide id="14" pos="2568">
          <p15:clr>
            <a:srgbClr val="F26B43"/>
          </p15:clr>
        </p15:guide>
        <p15:guide id="15" orient="horz" pos="1560">
          <p15:clr>
            <a:srgbClr val="F26B43"/>
          </p15:clr>
        </p15:guide>
        <p15:guide id="16" orient="horz" pos="1848">
          <p15:clr>
            <a:srgbClr val="F26B43"/>
          </p15:clr>
        </p15:guide>
        <p15:guide id="17" orient="horz" pos="1968">
          <p15:clr>
            <a:srgbClr val="F26B43"/>
          </p15:clr>
        </p15:guide>
        <p15:guide id="18" orient="horz" pos="20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unspokencinema.blogspot.com/2011/08/losing-ability-to-contemplate-natur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svg"/><Relationship Id="rId20"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jpe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36A2C3-76C6-E24E-A5F9-5AEC5FC5F551}"/>
              </a:ext>
            </a:extLst>
          </p:cNvPr>
          <p:cNvSpPr>
            <a:spLocks noGrp="1"/>
          </p:cNvSpPr>
          <p:nvPr>
            <p:ph type="body" sz="quarter" idx="13"/>
          </p:nvPr>
        </p:nvSpPr>
        <p:spPr>
          <a:xfrm>
            <a:off x="1188720" y="1341120"/>
            <a:ext cx="6827537" cy="2727251"/>
          </a:xfrm>
        </p:spPr>
        <p:txBody>
          <a:bodyPr vert="horz" lIns="91440" tIns="45720" rIns="91440" bIns="45720" rtlCol="0" anchor="t">
            <a:normAutofit lnSpcReduction="10000"/>
          </a:bodyPr>
          <a:lstStyle/>
          <a:p>
            <a:r>
              <a:rPr lang="en-US">
                <a:latin typeface="Georgia"/>
                <a:cs typeface="Arial"/>
              </a:rPr>
              <a:t>COLT – Addressing Disparities in Nutrition</a:t>
            </a:r>
            <a:endParaRPr lang="en-US"/>
          </a:p>
        </p:txBody>
      </p:sp>
      <p:graphicFrame>
        <p:nvGraphicFramePr>
          <p:cNvPr id="7" name="Table 7">
            <a:extLst>
              <a:ext uri="{FF2B5EF4-FFF2-40B4-BE49-F238E27FC236}">
                <a16:creationId xmlns:a16="http://schemas.microsoft.com/office/drawing/2014/main" id="{5FDE266D-5A90-4D99-96BF-C4290FB7B2F9}"/>
              </a:ext>
            </a:extLst>
          </p:cNvPr>
          <p:cNvGraphicFramePr>
            <a:graphicFrameLocks noGrp="1"/>
          </p:cNvGraphicFramePr>
          <p:nvPr>
            <p:extLst>
              <p:ext uri="{D42A27DB-BD31-4B8C-83A1-F6EECF244321}">
                <p14:modId xmlns:p14="http://schemas.microsoft.com/office/powerpoint/2010/main" val="41212910"/>
              </p:ext>
            </p:extLst>
          </p:nvPr>
        </p:nvGraphicFramePr>
        <p:xfrm>
          <a:off x="7553739" y="4684643"/>
          <a:ext cx="5527275" cy="1736034"/>
        </p:xfrm>
        <a:graphic>
          <a:graphicData uri="http://schemas.openxmlformats.org/drawingml/2006/table">
            <a:tbl>
              <a:tblPr firstRow="1" bandRow="1">
                <a:tableStyleId>{5C22544A-7EE6-4342-B048-85BDC9FD1C3A}</a:tableStyleId>
              </a:tblPr>
              <a:tblGrid>
                <a:gridCol w="2308729">
                  <a:extLst>
                    <a:ext uri="{9D8B030D-6E8A-4147-A177-3AD203B41FA5}">
                      <a16:colId xmlns:a16="http://schemas.microsoft.com/office/drawing/2014/main" val="2272955954"/>
                    </a:ext>
                  </a:extLst>
                </a:gridCol>
                <a:gridCol w="3218546">
                  <a:extLst>
                    <a:ext uri="{9D8B030D-6E8A-4147-A177-3AD203B41FA5}">
                      <a16:colId xmlns:a16="http://schemas.microsoft.com/office/drawing/2014/main" val="1114214761"/>
                    </a:ext>
                  </a:extLst>
                </a:gridCol>
              </a:tblGrid>
              <a:tr h="1736034">
                <a:tc>
                  <a:txBody>
                    <a:bodyPr/>
                    <a:lstStyle/>
                    <a:p>
                      <a:pPr marL="0" marR="0" lvl="0" indent="0" algn="just">
                        <a:lnSpc>
                          <a:spcPct val="150000"/>
                        </a:lnSpc>
                        <a:spcBef>
                          <a:spcPts val="0"/>
                        </a:spcBef>
                        <a:spcAft>
                          <a:spcPts val="0"/>
                        </a:spcAft>
                        <a:buNone/>
                      </a:pPr>
                      <a:r>
                        <a:rPr lang="en-US" sz="1800" b="0" i="0" u="none" strike="noStrike" noProof="0">
                          <a:solidFill>
                            <a:schemeClr val="accent6">
                              <a:lumMod val="50000"/>
                            </a:schemeClr>
                          </a:solidFill>
                          <a:latin typeface="Arial"/>
                        </a:rPr>
                        <a:t>Melissa Band, DO</a:t>
                      </a:r>
                    </a:p>
                    <a:p>
                      <a:pPr marL="0" marR="0" lvl="0" indent="0" algn="just">
                        <a:lnSpc>
                          <a:spcPct val="150000"/>
                        </a:lnSpc>
                        <a:spcBef>
                          <a:spcPts val="0"/>
                        </a:spcBef>
                        <a:spcAft>
                          <a:spcPts val="0"/>
                        </a:spcAft>
                        <a:buNone/>
                      </a:pPr>
                      <a:r>
                        <a:rPr lang="en-US" sz="1800" b="0" i="0" u="none" strike="noStrike" noProof="0">
                          <a:solidFill>
                            <a:schemeClr val="accent6">
                              <a:lumMod val="50000"/>
                            </a:schemeClr>
                          </a:solidFill>
                          <a:latin typeface="Arial"/>
                        </a:rPr>
                        <a:t>Biren Desai, DO</a:t>
                      </a:r>
                    </a:p>
                    <a:p>
                      <a:pPr marL="0" marR="0" lvl="0" indent="0" algn="just">
                        <a:lnSpc>
                          <a:spcPct val="150000"/>
                        </a:lnSpc>
                        <a:spcBef>
                          <a:spcPts val="0"/>
                        </a:spcBef>
                        <a:spcAft>
                          <a:spcPts val="0"/>
                        </a:spcAft>
                        <a:buNone/>
                      </a:pPr>
                      <a:r>
                        <a:rPr lang="en-US" sz="1800" b="0" i="0" u="none" strike="noStrike" noProof="0">
                          <a:solidFill>
                            <a:schemeClr val="accent6">
                              <a:lumMod val="50000"/>
                            </a:schemeClr>
                          </a:solidFill>
                          <a:latin typeface="Arial"/>
                        </a:rPr>
                        <a:t>Megan Holton, DO</a:t>
                      </a:r>
                    </a:p>
                    <a:p>
                      <a:pPr marL="0" marR="0" lvl="0" indent="0" algn="just">
                        <a:lnSpc>
                          <a:spcPct val="150000"/>
                        </a:lnSpc>
                        <a:spcBef>
                          <a:spcPts val="0"/>
                        </a:spcBef>
                        <a:spcAft>
                          <a:spcPts val="0"/>
                        </a:spcAft>
                        <a:buNone/>
                      </a:pPr>
                      <a:r>
                        <a:rPr lang="en-US" sz="1800" b="0" i="0" u="none" strike="noStrike" noProof="0">
                          <a:solidFill>
                            <a:schemeClr val="accent6">
                              <a:lumMod val="50000"/>
                            </a:schemeClr>
                          </a:solidFill>
                          <a:latin typeface="Arial"/>
                        </a:rPr>
                        <a:t>Elyse Jensen, MD</a:t>
                      </a:r>
                      <a:endParaRPr lang="en-US">
                        <a:solidFill>
                          <a:schemeClr val="accent6">
                            <a:lumMod val="50000"/>
                          </a:schemeClr>
                        </a:solidFill>
                      </a:endParaRPr>
                    </a:p>
                  </a:txBody>
                  <a:tcPr>
                    <a:lnL w="0">
                      <a:noFill/>
                    </a:lnL>
                    <a:lnR w="0">
                      <a:noFill/>
                    </a:lnR>
                    <a:lnT w="0">
                      <a:noFill/>
                    </a:lnT>
                    <a:lnB w="0">
                      <a:noFill/>
                    </a:lnB>
                    <a:noFill/>
                  </a:tcPr>
                </a:tc>
                <a:tc>
                  <a:txBody>
                    <a:bodyPr/>
                    <a:lstStyle/>
                    <a:p>
                      <a:pPr marL="0" marR="0" lvl="0" indent="0" algn="just">
                        <a:lnSpc>
                          <a:spcPct val="150000"/>
                        </a:lnSpc>
                        <a:spcBef>
                          <a:spcPts val="0"/>
                        </a:spcBef>
                        <a:spcAft>
                          <a:spcPts val="0"/>
                        </a:spcAft>
                        <a:buNone/>
                      </a:pPr>
                      <a:r>
                        <a:rPr lang="en-US" sz="1800" b="0" i="0" u="none" strike="noStrike" noProof="0">
                          <a:solidFill>
                            <a:schemeClr val="accent6">
                              <a:lumMod val="50000"/>
                            </a:schemeClr>
                          </a:solidFill>
                          <a:latin typeface="Arial"/>
                        </a:rPr>
                        <a:t>Amelia Morgan, DO</a:t>
                      </a:r>
                    </a:p>
                    <a:p>
                      <a:pPr marL="0" marR="0" lvl="0" indent="0" algn="just">
                        <a:lnSpc>
                          <a:spcPct val="150000"/>
                        </a:lnSpc>
                        <a:spcBef>
                          <a:spcPts val="0"/>
                        </a:spcBef>
                        <a:spcAft>
                          <a:spcPts val="0"/>
                        </a:spcAft>
                        <a:buNone/>
                      </a:pPr>
                      <a:r>
                        <a:rPr lang="en-US" sz="1800" b="0" i="0" u="none" strike="noStrike" noProof="0">
                          <a:solidFill>
                            <a:schemeClr val="accent6">
                              <a:lumMod val="50000"/>
                            </a:schemeClr>
                          </a:solidFill>
                          <a:latin typeface="Arial"/>
                        </a:rPr>
                        <a:t>Amy Sudol, MD</a:t>
                      </a:r>
                    </a:p>
                    <a:p>
                      <a:pPr marL="0" marR="0" lvl="0" indent="0" algn="just">
                        <a:lnSpc>
                          <a:spcPct val="150000"/>
                        </a:lnSpc>
                        <a:spcBef>
                          <a:spcPts val="0"/>
                        </a:spcBef>
                        <a:spcAft>
                          <a:spcPts val="0"/>
                        </a:spcAft>
                        <a:buNone/>
                      </a:pPr>
                      <a:r>
                        <a:rPr lang="en-US" sz="1800" b="0" i="0" u="none" strike="noStrike" noProof="0">
                          <a:solidFill>
                            <a:schemeClr val="accent6">
                              <a:lumMod val="50000"/>
                            </a:schemeClr>
                          </a:solidFill>
                          <a:latin typeface="Arial"/>
                        </a:rPr>
                        <a:t>Sarah Wilson, DO</a:t>
                      </a:r>
                    </a:p>
                    <a:p>
                      <a:pPr marL="0" marR="0" lvl="0" indent="0" algn="just">
                        <a:lnSpc>
                          <a:spcPct val="150000"/>
                        </a:lnSpc>
                        <a:spcBef>
                          <a:spcPts val="0"/>
                        </a:spcBef>
                        <a:spcAft>
                          <a:spcPts val="0"/>
                        </a:spcAft>
                        <a:buNone/>
                      </a:pPr>
                      <a:r>
                        <a:rPr lang="en-US" sz="1800" b="0" i="0" u="none" strike="noStrike" noProof="0">
                          <a:solidFill>
                            <a:schemeClr val="accent6">
                              <a:lumMod val="50000"/>
                            </a:schemeClr>
                          </a:solidFill>
                          <a:latin typeface="Arial"/>
                        </a:rPr>
                        <a:t>Mirja Wirtz, MD</a:t>
                      </a:r>
                      <a:endParaRPr lang="en-US">
                        <a:solidFill>
                          <a:schemeClr val="accent6">
                            <a:lumMod val="50000"/>
                          </a:schemeClr>
                        </a:solidFill>
                      </a:endParaRPr>
                    </a:p>
                  </a:txBody>
                  <a:tcPr>
                    <a:lnL w="0">
                      <a:noFill/>
                    </a:lnL>
                    <a:lnR w="0">
                      <a:noFill/>
                    </a:lnR>
                    <a:lnT w="0">
                      <a:noFill/>
                    </a:lnT>
                    <a:lnB w="0">
                      <a:noFill/>
                    </a:lnB>
                    <a:noFill/>
                  </a:tcPr>
                </a:tc>
                <a:extLst>
                  <a:ext uri="{0D108BD9-81ED-4DB2-BD59-A6C34878D82A}">
                    <a16:rowId xmlns:a16="http://schemas.microsoft.com/office/drawing/2014/main" val="1611030418"/>
                  </a:ext>
                </a:extLst>
              </a:tr>
            </a:tbl>
          </a:graphicData>
        </a:graphic>
      </p:graphicFrame>
    </p:spTree>
    <p:extLst>
      <p:ext uri="{BB962C8B-B14F-4D97-AF65-F5344CB8AC3E}">
        <p14:creationId xmlns:p14="http://schemas.microsoft.com/office/powerpoint/2010/main" val="390498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6D4B2-4E4C-A84F-8823-D3FC8D9FF49B}"/>
              </a:ext>
            </a:extLst>
          </p:cNvPr>
          <p:cNvSpPr>
            <a:spLocks noGrp="1"/>
          </p:cNvSpPr>
          <p:nvPr>
            <p:ph type="title"/>
          </p:nvPr>
        </p:nvSpPr>
        <p:spPr>
          <a:xfrm>
            <a:off x="5632081" y="574799"/>
            <a:ext cx="5331736" cy="1028700"/>
          </a:xfrm>
        </p:spPr>
        <p:txBody>
          <a:bodyPr>
            <a:normAutofit/>
          </a:bodyPr>
          <a:lstStyle/>
          <a:p>
            <a:r>
              <a:rPr lang="en-US">
                <a:solidFill>
                  <a:schemeClr val="tx1">
                    <a:lumMod val="25000"/>
                  </a:schemeClr>
                </a:solidFill>
                <a:latin typeface="Georgia"/>
              </a:rPr>
              <a:t>Future Directions</a:t>
            </a:r>
            <a:endParaRPr lang="en-US">
              <a:solidFill>
                <a:schemeClr val="tx1">
                  <a:lumMod val="25000"/>
                </a:schemeClr>
              </a:solidFill>
            </a:endParaRPr>
          </a:p>
        </p:txBody>
      </p:sp>
      <p:sp>
        <p:nvSpPr>
          <p:cNvPr id="17" name="Text Placeholder 16">
            <a:extLst>
              <a:ext uri="{FF2B5EF4-FFF2-40B4-BE49-F238E27FC236}">
                <a16:creationId xmlns:a16="http://schemas.microsoft.com/office/drawing/2014/main" id="{04805CF8-9622-474F-B191-228B11F31EDA}"/>
              </a:ext>
            </a:extLst>
          </p:cNvPr>
          <p:cNvSpPr>
            <a:spLocks noGrp="1"/>
          </p:cNvSpPr>
          <p:nvPr>
            <p:ph type="body" sz="quarter" idx="14"/>
          </p:nvPr>
        </p:nvSpPr>
        <p:spPr>
          <a:ln>
            <a:solidFill>
              <a:schemeClr val="tx1">
                <a:lumMod val="25000"/>
              </a:schemeClr>
            </a:solidFill>
          </a:ln>
        </p:spPr>
        <p:txBody>
          <a:bodyPr vert="horz" lIns="91440" tIns="182880" rIns="182880" bIns="45720" rtlCol="0" anchor="t">
            <a:noAutofit/>
          </a:bodyPr>
          <a:lstStyle/>
          <a:p>
            <a:r>
              <a:rPr lang="en-US" sz="1900">
                <a:latin typeface="Arial"/>
                <a:cs typeface="Arial"/>
              </a:rPr>
              <a:t>Why is healthy hard?</a:t>
            </a:r>
          </a:p>
          <a:p>
            <a:endParaRPr lang="en-US" sz="1900">
              <a:latin typeface="Arial"/>
              <a:cs typeface="Arial"/>
            </a:endParaRPr>
          </a:p>
          <a:p>
            <a:r>
              <a:rPr lang="en-US" sz="1900">
                <a:latin typeface="Arial"/>
                <a:cs typeface="Arial"/>
              </a:rPr>
              <a:t>Community resources</a:t>
            </a:r>
          </a:p>
          <a:p>
            <a:endParaRPr lang="en-US" sz="1900">
              <a:latin typeface="Arial"/>
              <a:cs typeface="Arial"/>
            </a:endParaRPr>
          </a:p>
          <a:p>
            <a:r>
              <a:rPr lang="en-US" sz="1900">
                <a:latin typeface="Arial"/>
                <a:cs typeface="Arial"/>
              </a:rPr>
              <a:t>Learning our audience</a:t>
            </a:r>
            <a:endParaRPr lang="en-US" sz="1900"/>
          </a:p>
          <a:p>
            <a:endParaRPr lang="en-US" sz="1900"/>
          </a:p>
          <a:p>
            <a:r>
              <a:rPr lang="en-US" sz="1900">
                <a:latin typeface="Arial"/>
                <a:cs typeface="Arial"/>
              </a:rPr>
              <a:t>Simple changes</a:t>
            </a:r>
          </a:p>
        </p:txBody>
      </p:sp>
      <p:sp>
        <p:nvSpPr>
          <p:cNvPr id="27" name="Text Placeholder 26">
            <a:extLst>
              <a:ext uri="{FF2B5EF4-FFF2-40B4-BE49-F238E27FC236}">
                <a16:creationId xmlns:a16="http://schemas.microsoft.com/office/drawing/2014/main" id="{843E6324-8DCD-0E40-8BFF-B2FA1DB83030}"/>
              </a:ext>
            </a:extLst>
          </p:cNvPr>
          <p:cNvSpPr>
            <a:spLocks noGrp="1"/>
          </p:cNvSpPr>
          <p:nvPr>
            <p:ph type="body" sz="quarter" idx="15"/>
          </p:nvPr>
        </p:nvSpPr>
        <p:spPr>
          <a:solidFill>
            <a:schemeClr val="tx1">
              <a:lumMod val="25000"/>
            </a:schemeClr>
          </a:solidFill>
          <a:ln>
            <a:solidFill>
              <a:schemeClr val="tx1">
                <a:lumMod val="25000"/>
              </a:schemeClr>
            </a:solidFill>
          </a:ln>
        </p:spPr>
        <p:txBody>
          <a:bodyPr/>
          <a:lstStyle/>
          <a:p>
            <a:r>
              <a:rPr lang="en-US">
                <a:latin typeface="Arial"/>
                <a:cs typeface="Arial"/>
              </a:rPr>
              <a:t>Reflection</a:t>
            </a:r>
            <a:endParaRPr lang="en-US"/>
          </a:p>
        </p:txBody>
      </p:sp>
      <p:sp>
        <p:nvSpPr>
          <p:cNvPr id="25" name="Text Placeholder 24">
            <a:extLst>
              <a:ext uri="{FF2B5EF4-FFF2-40B4-BE49-F238E27FC236}">
                <a16:creationId xmlns:a16="http://schemas.microsoft.com/office/drawing/2014/main" id="{796D937E-EEDC-2140-A6E0-060C584DA08E}"/>
              </a:ext>
            </a:extLst>
          </p:cNvPr>
          <p:cNvSpPr>
            <a:spLocks noGrp="1"/>
          </p:cNvSpPr>
          <p:nvPr>
            <p:ph type="body" sz="quarter" idx="17"/>
          </p:nvPr>
        </p:nvSpPr>
        <p:spPr>
          <a:xfrm>
            <a:off x="8537972" y="2480418"/>
            <a:ext cx="3162300" cy="647700"/>
          </a:xfrm>
          <a:solidFill>
            <a:schemeClr val="tx1">
              <a:lumMod val="25000"/>
            </a:schemeClr>
          </a:solidFill>
          <a:ln>
            <a:solidFill>
              <a:schemeClr val="tx1">
                <a:lumMod val="25000"/>
              </a:schemeClr>
            </a:solidFill>
          </a:ln>
        </p:spPr>
        <p:txBody>
          <a:bodyPr>
            <a:normAutofit/>
          </a:bodyPr>
          <a:lstStyle/>
          <a:p>
            <a:r>
              <a:rPr lang="en-US">
                <a:latin typeface="Arial"/>
                <a:cs typeface="Arial"/>
              </a:rPr>
              <a:t>Future Directions</a:t>
            </a:r>
          </a:p>
        </p:txBody>
      </p:sp>
      <p:sp>
        <p:nvSpPr>
          <p:cNvPr id="23" name="Text Placeholder 22">
            <a:extLst>
              <a:ext uri="{FF2B5EF4-FFF2-40B4-BE49-F238E27FC236}">
                <a16:creationId xmlns:a16="http://schemas.microsoft.com/office/drawing/2014/main" id="{A3DE62AD-A775-2444-959C-805E4C0D42CE}"/>
              </a:ext>
            </a:extLst>
          </p:cNvPr>
          <p:cNvSpPr>
            <a:spLocks noGrp="1"/>
          </p:cNvSpPr>
          <p:nvPr>
            <p:ph type="body" sz="quarter" idx="19"/>
          </p:nvPr>
        </p:nvSpPr>
        <p:spPr>
          <a:xfrm>
            <a:off x="4514850" y="2489942"/>
            <a:ext cx="3162300" cy="647700"/>
          </a:xfrm>
          <a:solidFill>
            <a:schemeClr val="tx1">
              <a:lumMod val="25000"/>
            </a:schemeClr>
          </a:solidFill>
          <a:ln>
            <a:solidFill>
              <a:schemeClr val="tx1">
                <a:lumMod val="25000"/>
              </a:schemeClr>
            </a:solidFill>
          </a:ln>
        </p:spPr>
        <p:txBody>
          <a:bodyPr>
            <a:normAutofit/>
          </a:bodyPr>
          <a:lstStyle/>
          <a:p>
            <a:r>
              <a:rPr lang="en-US">
                <a:latin typeface="Arial"/>
                <a:cs typeface="Arial"/>
              </a:rPr>
              <a:t>Barriers</a:t>
            </a:r>
            <a:endParaRPr lang="en-US"/>
          </a:p>
        </p:txBody>
      </p:sp>
      <p:sp>
        <p:nvSpPr>
          <p:cNvPr id="21" name="Text Placeholder 20">
            <a:extLst>
              <a:ext uri="{FF2B5EF4-FFF2-40B4-BE49-F238E27FC236}">
                <a16:creationId xmlns:a16="http://schemas.microsoft.com/office/drawing/2014/main" id="{5A0244A7-2D95-CD43-91CC-049DDAF4D6FB}"/>
              </a:ext>
            </a:extLst>
          </p:cNvPr>
          <p:cNvSpPr>
            <a:spLocks noGrp="1"/>
          </p:cNvSpPr>
          <p:nvPr>
            <p:ph type="body" sz="quarter" idx="20"/>
          </p:nvPr>
        </p:nvSpPr>
        <p:spPr>
          <a:xfrm>
            <a:off x="8532257" y="3124200"/>
            <a:ext cx="3162300" cy="3162300"/>
          </a:xfrm>
          <a:ln>
            <a:solidFill>
              <a:schemeClr val="tx1">
                <a:lumMod val="25000"/>
              </a:schemeClr>
            </a:solidFill>
          </a:ln>
        </p:spPr>
        <p:txBody>
          <a:bodyPr vert="horz" lIns="91440" tIns="182880" rIns="182880" bIns="45720" rtlCol="0" anchor="t">
            <a:noAutofit/>
          </a:bodyPr>
          <a:lstStyle/>
          <a:p>
            <a:pPr>
              <a:lnSpc>
                <a:spcPct val="100000"/>
              </a:lnSpc>
              <a:spcBef>
                <a:spcPts val="500"/>
              </a:spcBef>
            </a:pPr>
            <a:r>
              <a:rPr lang="en-US" sz="1900">
                <a:latin typeface="Arial"/>
                <a:cs typeface="Arial"/>
              </a:rPr>
              <a:t>In-Person Events &amp; Content Distribution</a:t>
            </a:r>
            <a:endParaRPr lang="en-US" sz="1900"/>
          </a:p>
          <a:p>
            <a:pPr>
              <a:lnSpc>
                <a:spcPct val="100000"/>
              </a:lnSpc>
              <a:spcBef>
                <a:spcPts val="500"/>
              </a:spcBef>
            </a:pPr>
            <a:endParaRPr lang="en-US" sz="1900">
              <a:latin typeface="Arial"/>
              <a:cs typeface="Arial"/>
            </a:endParaRPr>
          </a:p>
          <a:p>
            <a:pPr>
              <a:lnSpc>
                <a:spcPct val="100000"/>
              </a:lnSpc>
              <a:spcBef>
                <a:spcPts val="500"/>
              </a:spcBef>
            </a:pPr>
            <a:r>
              <a:rPr lang="en-US" sz="1900">
                <a:latin typeface="Arial"/>
                <a:cs typeface="Arial"/>
              </a:rPr>
              <a:t>USDA P-EBT</a:t>
            </a:r>
          </a:p>
          <a:p>
            <a:pPr>
              <a:lnSpc>
                <a:spcPct val="100000"/>
              </a:lnSpc>
              <a:spcBef>
                <a:spcPts val="500"/>
              </a:spcBef>
            </a:pPr>
            <a:endParaRPr lang="en-US" sz="1900">
              <a:latin typeface="Arial"/>
              <a:cs typeface="Arial"/>
            </a:endParaRPr>
          </a:p>
          <a:p>
            <a:pPr>
              <a:lnSpc>
                <a:spcPct val="100000"/>
              </a:lnSpc>
              <a:spcBef>
                <a:spcPts val="500"/>
              </a:spcBef>
            </a:pPr>
            <a:r>
              <a:rPr lang="en-US" sz="1900">
                <a:latin typeface="Arial"/>
                <a:cs typeface="Arial"/>
              </a:rPr>
              <a:t>COLT via School App</a:t>
            </a:r>
          </a:p>
          <a:p>
            <a:pPr>
              <a:lnSpc>
                <a:spcPct val="100000"/>
              </a:lnSpc>
              <a:spcBef>
                <a:spcPts val="500"/>
              </a:spcBef>
            </a:pPr>
            <a:endParaRPr lang="en-US" sz="1900">
              <a:latin typeface="Arial"/>
              <a:cs typeface="Arial"/>
            </a:endParaRPr>
          </a:p>
          <a:p>
            <a:pPr>
              <a:lnSpc>
                <a:spcPct val="100000"/>
              </a:lnSpc>
              <a:spcBef>
                <a:spcPts val="500"/>
              </a:spcBef>
            </a:pPr>
            <a:r>
              <a:rPr lang="en-US" sz="1900">
                <a:latin typeface="Arial"/>
                <a:cs typeface="Arial"/>
              </a:rPr>
              <a:t>Cooking Video Series </a:t>
            </a:r>
          </a:p>
          <a:p>
            <a:endParaRPr lang="en-US" sz="1900"/>
          </a:p>
          <a:p>
            <a:endParaRPr lang="en-US" sz="1400"/>
          </a:p>
          <a:p>
            <a:endParaRPr lang="en-US" sz="1400"/>
          </a:p>
        </p:txBody>
      </p:sp>
      <p:sp>
        <p:nvSpPr>
          <p:cNvPr id="19" name="Text Placeholder 18">
            <a:extLst>
              <a:ext uri="{FF2B5EF4-FFF2-40B4-BE49-F238E27FC236}">
                <a16:creationId xmlns:a16="http://schemas.microsoft.com/office/drawing/2014/main" id="{C7009270-F146-1343-8C48-7EFC69E39A94}"/>
              </a:ext>
            </a:extLst>
          </p:cNvPr>
          <p:cNvSpPr>
            <a:spLocks noGrp="1"/>
          </p:cNvSpPr>
          <p:nvPr>
            <p:ph type="body" sz="quarter" idx="21"/>
          </p:nvPr>
        </p:nvSpPr>
        <p:spPr>
          <a:xfrm>
            <a:off x="4514850" y="3136106"/>
            <a:ext cx="3162300" cy="3162300"/>
          </a:xfrm>
          <a:ln>
            <a:solidFill>
              <a:schemeClr val="tx1">
                <a:lumMod val="25000"/>
              </a:schemeClr>
            </a:solidFill>
          </a:ln>
        </p:spPr>
        <p:txBody>
          <a:bodyPr vert="horz" lIns="91440" tIns="182880" rIns="182880" bIns="45720" rtlCol="0" anchor="t">
            <a:noAutofit/>
          </a:bodyPr>
          <a:lstStyle/>
          <a:p>
            <a:r>
              <a:rPr lang="en-US" sz="1900">
                <a:latin typeface="Arial"/>
                <a:cs typeface="Arial"/>
              </a:rPr>
              <a:t>COVID-19 </a:t>
            </a:r>
            <a:endParaRPr lang="en-US" sz="1900"/>
          </a:p>
          <a:p>
            <a:endParaRPr lang="en-US" sz="1900">
              <a:latin typeface="Arial"/>
              <a:cs typeface="Arial"/>
            </a:endParaRPr>
          </a:p>
          <a:p>
            <a:r>
              <a:rPr lang="en-US" sz="1900">
                <a:latin typeface="Arial"/>
                <a:cs typeface="Arial"/>
              </a:rPr>
              <a:t>Access to resources </a:t>
            </a:r>
          </a:p>
          <a:p>
            <a:endParaRPr lang="en-US" sz="1900"/>
          </a:p>
          <a:p>
            <a:r>
              <a:rPr lang="en-US" sz="1900">
                <a:latin typeface="Arial"/>
                <a:cs typeface="Arial"/>
              </a:rPr>
              <a:t>Finances</a:t>
            </a:r>
          </a:p>
          <a:p>
            <a:endParaRPr lang="en-US" sz="1900">
              <a:latin typeface="Arial"/>
              <a:cs typeface="Arial"/>
            </a:endParaRPr>
          </a:p>
          <a:p>
            <a:r>
              <a:rPr lang="en-US" sz="1900">
                <a:latin typeface="Arial"/>
                <a:cs typeface="Arial"/>
              </a:rPr>
              <a:t>Participant buy-in </a:t>
            </a:r>
          </a:p>
        </p:txBody>
      </p:sp>
      <p:pic>
        <p:nvPicPr>
          <p:cNvPr id="3" name="Picture 5" descr="A picture containing different, vegetable&#10;&#10;Description automatically generated">
            <a:extLst>
              <a:ext uri="{FF2B5EF4-FFF2-40B4-BE49-F238E27FC236}">
                <a16:creationId xmlns:a16="http://schemas.microsoft.com/office/drawing/2014/main" id="{1CF113DF-57EE-47E1-A950-FD122A7C5220}"/>
              </a:ext>
            </a:extLst>
          </p:cNvPr>
          <p:cNvPicPr>
            <a:picLocks noChangeAspect="1"/>
          </p:cNvPicPr>
          <p:nvPr/>
        </p:nvPicPr>
        <p:blipFill rotWithShape="1">
          <a:blip r:embed="rId3"/>
          <a:srcRect r="-216" b="21386"/>
          <a:stretch/>
        </p:blipFill>
        <p:spPr>
          <a:xfrm>
            <a:off x="1509" y="3653"/>
            <a:ext cx="4274752" cy="2406899"/>
          </a:xfrm>
          <a:prstGeom prst="rect">
            <a:avLst/>
          </a:prstGeom>
        </p:spPr>
      </p:pic>
    </p:spTree>
    <p:extLst>
      <p:ext uri="{BB962C8B-B14F-4D97-AF65-F5344CB8AC3E}">
        <p14:creationId xmlns:p14="http://schemas.microsoft.com/office/powerpoint/2010/main" val="424442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6309BA-F243-B143-948C-36C174CEF307}"/>
              </a:ext>
            </a:extLst>
          </p:cNvPr>
          <p:cNvSpPr>
            <a:spLocks noGrp="1"/>
          </p:cNvSpPr>
          <p:nvPr>
            <p:ph type="body" sz="quarter" idx="13"/>
          </p:nvPr>
        </p:nvSpPr>
        <p:spPr>
          <a:xfrm>
            <a:off x="121920" y="414939"/>
            <a:ext cx="7018037" cy="1590438"/>
          </a:xfrm>
        </p:spPr>
        <p:txBody>
          <a:bodyPr vert="horz" lIns="91440" tIns="45720" rIns="91440" bIns="45720" rtlCol="0" anchor="t">
            <a:normAutofit fontScale="77500" lnSpcReduction="20000"/>
          </a:bodyPr>
          <a:lstStyle/>
          <a:p>
            <a:pPr algn="ctr"/>
            <a:r>
              <a:rPr lang="en-US">
                <a:latin typeface="Georgia"/>
                <a:cs typeface="Arial"/>
              </a:rPr>
              <a:t>Follow us on Instagram: </a:t>
            </a:r>
            <a:endParaRPr lang="en-US"/>
          </a:p>
          <a:p>
            <a:pPr algn="ctr"/>
            <a:r>
              <a:rPr lang="en-US">
                <a:latin typeface="Georgia"/>
                <a:cs typeface="Arial"/>
              </a:rPr>
              <a:t>@</a:t>
            </a:r>
            <a:r>
              <a:rPr lang="en-US" b="0">
                <a:latin typeface="Georgia"/>
                <a:cs typeface="Arial"/>
              </a:rPr>
              <a:t>coltforhealth</a:t>
            </a:r>
            <a:endParaRPr lang="en-US">
              <a:latin typeface="Georgia"/>
              <a:cs typeface="Arial"/>
            </a:endParaRPr>
          </a:p>
          <a:p>
            <a:endParaRPr lang="en-US">
              <a:latin typeface="Georgia"/>
              <a:cs typeface="Arial"/>
            </a:endParaRPr>
          </a:p>
          <a:p>
            <a:endParaRPr lang="en-US">
              <a:latin typeface="Georgia"/>
              <a:cs typeface="Arial"/>
            </a:endParaRPr>
          </a:p>
          <a:p>
            <a:endParaRPr lang="en-US">
              <a:latin typeface="Georgia"/>
              <a:cs typeface="Arial"/>
            </a:endParaRPr>
          </a:p>
          <a:p>
            <a:endParaRPr lang="en-US">
              <a:latin typeface="Georgia"/>
              <a:cs typeface="Arial"/>
            </a:endParaRPr>
          </a:p>
          <a:p>
            <a:endParaRPr lang="en-US"/>
          </a:p>
        </p:txBody>
      </p:sp>
      <p:sp>
        <p:nvSpPr>
          <p:cNvPr id="5" name="TextBox 4">
            <a:extLst>
              <a:ext uri="{FF2B5EF4-FFF2-40B4-BE49-F238E27FC236}">
                <a16:creationId xmlns:a16="http://schemas.microsoft.com/office/drawing/2014/main" id="{5B47CF0C-159E-4DA5-B6AE-A9E71F4EA54D}"/>
              </a:ext>
            </a:extLst>
          </p:cNvPr>
          <p:cNvSpPr txBox="1"/>
          <p:nvPr/>
        </p:nvSpPr>
        <p:spPr>
          <a:xfrm>
            <a:off x="7493000" y="3810000"/>
            <a:ext cx="3606800" cy="1023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a:ea typeface="+mn-lt"/>
              <a:cs typeface="+mn-lt"/>
            </a:endParaRPr>
          </a:p>
          <a:p>
            <a:pPr>
              <a:lnSpc>
                <a:spcPct val="90000"/>
              </a:lnSpc>
              <a:spcBef>
                <a:spcPts val="1000"/>
              </a:spcBef>
            </a:pPr>
            <a:r>
              <a:rPr lang="en-US" sz="4000" b="1">
                <a:latin typeface="Georgia"/>
              </a:rPr>
              <a:t>Thank you</a:t>
            </a:r>
            <a:endParaRPr lang="en-US" sz="4000">
              <a:cs typeface="Arial"/>
            </a:endParaRPr>
          </a:p>
        </p:txBody>
      </p:sp>
      <p:pic>
        <p:nvPicPr>
          <p:cNvPr id="2" name="Picture 6">
            <a:extLst>
              <a:ext uri="{FF2B5EF4-FFF2-40B4-BE49-F238E27FC236}">
                <a16:creationId xmlns:a16="http://schemas.microsoft.com/office/drawing/2014/main" id="{3E782F03-662E-42EC-A0AA-6DA038E5D675}"/>
              </a:ext>
            </a:extLst>
          </p:cNvPr>
          <p:cNvPicPr>
            <a:picLocks noChangeAspect="1"/>
          </p:cNvPicPr>
          <p:nvPr/>
        </p:nvPicPr>
        <p:blipFill>
          <a:blip r:embed="rId2"/>
          <a:stretch>
            <a:fillRect/>
          </a:stretch>
        </p:blipFill>
        <p:spPr>
          <a:xfrm>
            <a:off x="1600200" y="1472433"/>
            <a:ext cx="4295775" cy="5389510"/>
          </a:xfrm>
          <a:prstGeom prst="rect">
            <a:avLst/>
          </a:prstGeom>
        </p:spPr>
      </p:pic>
    </p:spTree>
    <p:extLst>
      <p:ext uri="{BB962C8B-B14F-4D97-AF65-F5344CB8AC3E}">
        <p14:creationId xmlns:p14="http://schemas.microsoft.com/office/powerpoint/2010/main" val="294102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A11259-5F57-44AF-B523-8FA8E3D34D9A}"/>
              </a:ext>
            </a:extLst>
          </p:cNvPr>
          <p:cNvSpPr>
            <a:spLocks noGrp="1"/>
          </p:cNvSpPr>
          <p:nvPr>
            <p:ph type="title"/>
          </p:nvPr>
        </p:nvSpPr>
        <p:spPr>
          <a:xfrm>
            <a:off x="495300" y="571500"/>
            <a:ext cx="11201400" cy="1028700"/>
          </a:xfrm>
        </p:spPr>
        <p:txBody>
          <a:bodyPr/>
          <a:lstStyle/>
          <a:p>
            <a:r>
              <a:rPr lang="en-US"/>
              <a:t>Sources</a:t>
            </a:r>
          </a:p>
        </p:txBody>
      </p:sp>
      <p:sp>
        <p:nvSpPr>
          <p:cNvPr id="11" name="Content Placeholder 3">
            <a:extLst>
              <a:ext uri="{FF2B5EF4-FFF2-40B4-BE49-F238E27FC236}">
                <a16:creationId xmlns:a16="http://schemas.microsoft.com/office/drawing/2014/main" id="{7A0E5871-0C0E-48A2-A655-6ADE384F87C5}"/>
              </a:ext>
            </a:extLst>
          </p:cNvPr>
          <p:cNvSpPr>
            <a:spLocks noGrp="1"/>
          </p:cNvSpPr>
          <p:nvPr>
            <p:ph idx="1"/>
          </p:nvPr>
        </p:nvSpPr>
        <p:spPr>
          <a:xfrm>
            <a:off x="495300" y="1703614"/>
            <a:ext cx="11206246" cy="4582886"/>
          </a:xfrm>
        </p:spPr>
        <p:txBody>
          <a:bodyPr vert="horz" lIns="91440" tIns="45720" rIns="91440" bIns="45720" rtlCol="0" anchor="t">
            <a:normAutofit/>
          </a:bodyPr>
          <a:lstStyle/>
          <a:p>
            <a:r>
              <a:rPr lang="en-US">
                <a:solidFill>
                  <a:schemeClr val="accent6">
                    <a:lumMod val="50000"/>
                  </a:schemeClr>
                </a:solidFill>
                <a:latin typeface="Arial"/>
                <a:cs typeface="Arial"/>
              </a:rPr>
              <a:t>https://futurereadypa.org/Search/District</a:t>
            </a:r>
          </a:p>
          <a:p>
            <a:r>
              <a:rPr lang="en-US">
                <a:solidFill>
                  <a:schemeClr val="accent6">
                    <a:lumMod val="50000"/>
                  </a:schemeClr>
                </a:solidFill>
                <a:latin typeface="Arial"/>
                <a:cs typeface="Arial"/>
              </a:rPr>
              <a:t>Rome, E. S. “Obesity Prevention and Treatment.” </a:t>
            </a:r>
            <a:r>
              <a:rPr lang="en-US" i="1">
                <a:solidFill>
                  <a:schemeClr val="accent6">
                    <a:lumMod val="50000"/>
                  </a:schemeClr>
                </a:solidFill>
                <a:latin typeface="Arial"/>
                <a:cs typeface="Arial"/>
              </a:rPr>
              <a:t>Pediatrics in Review</a:t>
            </a:r>
            <a:r>
              <a:rPr lang="en-US">
                <a:solidFill>
                  <a:schemeClr val="accent6">
                    <a:lumMod val="50000"/>
                  </a:schemeClr>
                </a:solidFill>
                <a:latin typeface="Arial"/>
                <a:cs typeface="Arial"/>
              </a:rPr>
              <a:t>, vol. 32, no. 9, 2011, pp. 363–373., doi:10.1542/pir.32-9-363. </a:t>
            </a:r>
            <a:endParaRPr lang="en-US">
              <a:solidFill>
                <a:schemeClr val="accent6">
                  <a:lumMod val="50000"/>
                </a:schemeClr>
              </a:solidFill>
            </a:endParaRPr>
          </a:p>
          <a:p>
            <a:r>
              <a:rPr lang="en-US">
                <a:solidFill>
                  <a:schemeClr val="accent6">
                    <a:lumMod val="50000"/>
                  </a:schemeClr>
                </a:solidFill>
                <a:latin typeface="Arial"/>
                <a:cs typeface="Arial"/>
              </a:rPr>
              <a:t>https://myplate-prod.azureedge.net/sites/default/files/2020-12/DGA%20Infographic%282018%29.pdf</a:t>
            </a:r>
            <a:endParaRPr lang="en-US">
              <a:solidFill>
                <a:schemeClr val="accent6">
                  <a:lumMod val="50000"/>
                </a:schemeClr>
              </a:solidFill>
            </a:endParaRPr>
          </a:p>
          <a:p>
            <a:r>
              <a:rPr lang="en-US">
                <a:solidFill>
                  <a:schemeClr val="accent6">
                    <a:lumMod val="50000"/>
                  </a:schemeClr>
                </a:solidFill>
                <a:latin typeface="Arial"/>
                <a:cs typeface="Arial"/>
              </a:rPr>
              <a:t>https://www.uofmhealth.org/health-library/ug2061</a:t>
            </a:r>
          </a:p>
          <a:p>
            <a:r>
              <a:rPr lang="en-US">
                <a:solidFill>
                  <a:schemeClr val="accent6">
                    <a:lumMod val="50000"/>
                  </a:schemeClr>
                </a:solidFill>
                <a:latin typeface="Arial"/>
                <a:cs typeface="Arial"/>
              </a:rPr>
              <a:t>https://images.app.goo.gl/5EVyobGn2F48F2w8A</a:t>
            </a:r>
          </a:p>
          <a:p>
            <a:r>
              <a:rPr lang="en-US">
                <a:solidFill>
                  <a:schemeClr val="accent6">
                    <a:lumMod val="50000"/>
                  </a:schemeClr>
                </a:solidFill>
                <a:latin typeface="Arial"/>
                <a:cs typeface="Arial"/>
              </a:rPr>
              <a:t>USDA.gov </a:t>
            </a:r>
          </a:p>
          <a:p>
            <a:r>
              <a:rPr lang="en-US">
                <a:solidFill>
                  <a:schemeClr val="accent6">
                    <a:lumMod val="50000"/>
                  </a:schemeClr>
                </a:solidFill>
                <a:latin typeface="Arial"/>
                <a:cs typeface="Arial"/>
              </a:rPr>
              <a:t>CDC.gov</a:t>
            </a:r>
          </a:p>
        </p:txBody>
      </p:sp>
    </p:spTree>
    <p:extLst>
      <p:ext uri="{BB962C8B-B14F-4D97-AF65-F5344CB8AC3E}">
        <p14:creationId xmlns:p14="http://schemas.microsoft.com/office/powerpoint/2010/main" val="94488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a:extLst>
              <a:ext uri="{FF2B5EF4-FFF2-40B4-BE49-F238E27FC236}">
                <a16:creationId xmlns:a16="http://schemas.microsoft.com/office/drawing/2014/main" id="{03F94FF3-77CD-4AB8-B178-548A31413BF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79" t="-11822" r="94" b="12022"/>
          <a:stretch/>
        </p:blipFill>
        <p:spPr>
          <a:xfrm>
            <a:off x="-36576" y="-1343889"/>
            <a:ext cx="12232794" cy="9124702"/>
          </a:xfrm>
          <a:prstGeom prst="rect">
            <a:avLst/>
          </a:prstGeom>
        </p:spPr>
      </p:pic>
    </p:spTree>
    <p:extLst>
      <p:ext uri="{BB962C8B-B14F-4D97-AF65-F5344CB8AC3E}">
        <p14:creationId xmlns:p14="http://schemas.microsoft.com/office/powerpoint/2010/main" val="99312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food, vegetable, bunch, different&#10;&#10;Description automatically generated">
            <a:extLst>
              <a:ext uri="{FF2B5EF4-FFF2-40B4-BE49-F238E27FC236}">
                <a16:creationId xmlns:a16="http://schemas.microsoft.com/office/drawing/2014/main" id="{6ED2F4EF-491C-411C-934A-4C337807FAF7}"/>
              </a:ext>
            </a:extLst>
          </p:cNvPr>
          <p:cNvPicPr>
            <a:picLocks noChangeAspect="1"/>
          </p:cNvPicPr>
          <p:nvPr/>
        </p:nvPicPr>
        <p:blipFill rotWithShape="1">
          <a:blip r:embed="rId3"/>
          <a:srcRect t="6360" b="8089"/>
          <a:stretch/>
        </p:blipFill>
        <p:spPr>
          <a:xfrm>
            <a:off x="20" y="10"/>
            <a:ext cx="12191980" cy="6857990"/>
          </a:xfrm>
          <a:prstGeom prst="rect">
            <a:avLst/>
          </a:prstGeom>
          <a:noFill/>
        </p:spPr>
      </p:pic>
    </p:spTree>
    <p:extLst>
      <p:ext uri="{BB962C8B-B14F-4D97-AF65-F5344CB8AC3E}">
        <p14:creationId xmlns:p14="http://schemas.microsoft.com/office/powerpoint/2010/main" val="387786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5138EF3-BC23-433A-A22A-7A6854C53664}"/>
              </a:ext>
            </a:extLst>
          </p:cNvPr>
          <p:cNvSpPr txBox="1"/>
          <p:nvPr/>
        </p:nvSpPr>
        <p:spPr>
          <a:xfrm>
            <a:off x="3527048" y="1212104"/>
            <a:ext cx="5705113" cy="996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endParaRPr lang="en-US">
              <a:solidFill>
                <a:schemeClr val="accent6">
                  <a:lumMod val="50000"/>
                </a:schemeClr>
              </a:solidFill>
              <a:cs typeface="Arial"/>
            </a:endParaRPr>
          </a:p>
          <a:p>
            <a:pPr algn="ctr">
              <a:lnSpc>
                <a:spcPct val="90000"/>
              </a:lnSpc>
              <a:spcBef>
                <a:spcPts val="1000"/>
              </a:spcBef>
            </a:pPr>
            <a:r>
              <a:rPr lang="en-US">
                <a:solidFill>
                  <a:schemeClr val="accent6">
                    <a:lumMod val="50000"/>
                  </a:schemeClr>
                </a:solidFill>
              </a:rPr>
              <a:t>      Poor nutrition             Morbidity and mortality </a:t>
            </a:r>
            <a:endParaRPr lang="en-US">
              <a:solidFill>
                <a:schemeClr val="accent6">
                  <a:lumMod val="50000"/>
                </a:schemeClr>
              </a:solidFill>
              <a:ea typeface="+mn-lt"/>
              <a:cs typeface="+mn-lt"/>
            </a:endParaRPr>
          </a:p>
          <a:p>
            <a:pPr algn="ctr"/>
            <a:endParaRPr lang="en-US">
              <a:solidFill>
                <a:schemeClr val="accent6">
                  <a:lumMod val="50000"/>
                </a:schemeClr>
              </a:solidFill>
              <a:cs typeface="Arial"/>
            </a:endParaRPr>
          </a:p>
        </p:txBody>
      </p:sp>
      <p:sp>
        <p:nvSpPr>
          <p:cNvPr id="2" name="Title 1">
            <a:extLst>
              <a:ext uri="{FF2B5EF4-FFF2-40B4-BE49-F238E27FC236}">
                <a16:creationId xmlns:a16="http://schemas.microsoft.com/office/drawing/2014/main" id="{3678C574-819F-E149-B77E-B25D317B85A2}"/>
              </a:ext>
            </a:extLst>
          </p:cNvPr>
          <p:cNvSpPr>
            <a:spLocks noGrp="1"/>
          </p:cNvSpPr>
          <p:nvPr>
            <p:ph type="title"/>
          </p:nvPr>
        </p:nvSpPr>
        <p:spPr>
          <a:xfrm>
            <a:off x="55783" y="-100142"/>
            <a:ext cx="12076689" cy="1028700"/>
          </a:xfrm>
        </p:spPr>
        <p:txBody>
          <a:bodyPr>
            <a:normAutofit/>
          </a:bodyPr>
          <a:lstStyle/>
          <a:p>
            <a:pPr algn="ctr"/>
            <a:r>
              <a:rPr lang="en-US">
                <a:latin typeface="Georgia"/>
              </a:rPr>
              <a:t>Identification of a Community Problem</a:t>
            </a:r>
            <a:endParaRPr lang="en-US"/>
          </a:p>
        </p:txBody>
      </p:sp>
      <p:sp>
        <p:nvSpPr>
          <p:cNvPr id="13" name="Text Placeholder 12">
            <a:extLst>
              <a:ext uri="{FF2B5EF4-FFF2-40B4-BE49-F238E27FC236}">
                <a16:creationId xmlns:a16="http://schemas.microsoft.com/office/drawing/2014/main" id="{C38C650B-0FB7-1A41-A170-62F07F13DE80}"/>
              </a:ext>
            </a:extLst>
          </p:cNvPr>
          <p:cNvSpPr>
            <a:spLocks noGrp="1"/>
          </p:cNvSpPr>
          <p:nvPr>
            <p:ph type="body" sz="quarter" idx="18"/>
          </p:nvPr>
        </p:nvSpPr>
        <p:spPr>
          <a:xfrm>
            <a:off x="2293414" y="677144"/>
            <a:ext cx="7607778" cy="495300"/>
          </a:xfrm>
        </p:spPr>
        <p:txBody>
          <a:bodyPr/>
          <a:lstStyle/>
          <a:p>
            <a:pPr algn="ctr"/>
            <a:r>
              <a:rPr lang="en-US">
                <a:solidFill>
                  <a:srgbClr val="1EB6BA"/>
                </a:solidFill>
                <a:latin typeface="Arial"/>
                <a:cs typeface="Arial"/>
              </a:rPr>
              <a:t>What encompasses poor nutrition today?</a:t>
            </a:r>
            <a:endParaRPr lang="en-US">
              <a:solidFill>
                <a:srgbClr val="1EB6BA"/>
              </a:solidFill>
            </a:endParaRPr>
          </a:p>
        </p:txBody>
      </p:sp>
      <p:sp>
        <p:nvSpPr>
          <p:cNvPr id="17" name="Content Placeholder 16">
            <a:extLst>
              <a:ext uri="{FF2B5EF4-FFF2-40B4-BE49-F238E27FC236}">
                <a16:creationId xmlns:a16="http://schemas.microsoft.com/office/drawing/2014/main" id="{CF6F372E-6845-0744-BFE1-34271BA9BBE9}"/>
              </a:ext>
            </a:extLst>
          </p:cNvPr>
          <p:cNvSpPr>
            <a:spLocks noGrp="1"/>
          </p:cNvSpPr>
          <p:nvPr>
            <p:ph sz="half" idx="2"/>
          </p:nvPr>
        </p:nvSpPr>
        <p:spPr>
          <a:xfrm>
            <a:off x="3703750" y="4455763"/>
            <a:ext cx="5950094" cy="2661036"/>
          </a:xfrm>
        </p:spPr>
        <p:txBody>
          <a:bodyPr vert="horz" lIns="91440" tIns="45720" rIns="91440" bIns="45720" rtlCol="0" anchor="t">
            <a:normAutofit/>
          </a:bodyPr>
          <a:lstStyle/>
          <a:p>
            <a:pPr algn="ctr"/>
            <a:endParaRPr lang="en-US">
              <a:latin typeface="Arial"/>
              <a:cs typeface="Arial"/>
            </a:endParaRPr>
          </a:p>
          <a:p>
            <a:pPr algn="ctr"/>
            <a:endParaRPr lang="en-US">
              <a:latin typeface="Arial"/>
              <a:cs typeface="Arial"/>
            </a:endParaRPr>
          </a:p>
          <a:p>
            <a:pPr marL="0" indent="0" algn="ctr">
              <a:buNone/>
            </a:pPr>
            <a:endParaRPr lang="en-US">
              <a:latin typeface="Arial"/>
              <a:cs typeface="Arial"/>
            </a:endParaRPr>
          </a:p>
          <a:p>
            <a:pPr algn="ctr"/>
            <a:endParaRPr lang="en-US">
              <a:latin typeface="Arial"/>
              <a:cs typeface="Arial"/>
            </a:endParaRPr>
          </a:p>
          <a:p>
            <a:pPr algn="ctr"/>
            <a:endParaRPr lang="en-US">
              <a:latin typeface="Arial"/>
              <a:cs typeface="Arial"/>
            </a:endParaRPr>
          </a:p>
          <a:p>
            <a:pPr algn="ctr"/>
            <a:endParaRPr lang="en-US"/>
          </a:p>
        </p:txBody>
      </p:sp>
      <p:pic>
        <p:nvPicPr>
          <p:cNvPr id="8" name="Graphic 8" descr="Hourglass 30% with solid fill">
            <a:extLst>
              <a:ext uri="{FF2B5EF4-FFF2-40B4-BE49-F238E27FC236}">
                <a16:creationId xmlns:a16="http://schemas.microsoft.com/office/drawing/2014/main" id="{A818FBB2-CBC5-4260-8BD1-4FBEA96D4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5990" y="4985908"/>
            <a:ext cx="521933" cy="633557"/>
          </a:xfrm>
          <a:prstGeom prst="rect">
            <a:avLst/>
          </a:prstGeom>
        </p:spPr>
      </p:pic>
      <p:cxnSp>
        <p:nvCxnSpPr>
          <p:cNvPr id="4" name="Straight Arrow Connector 3">
            <a:extLst>
              <a:ext uri="{FF2B5EF4-FFF2-40B4-BE49-F238E27FC236}">
                <a16:creationId xmlns:a16="http://schemas.microsoft.com/office/drawing/2014/main" id="{F15D827F-B446-4AFF-A2A5-EBCDA1DE16E0}"/>
              </a:ext>
            </a:extLst>
          </p:cNvPr>
          <p:cNvCxnSpPr/>
          <p:nvPr/>
        </p:nvCxnSpPr>
        <p:spPr>
          <a:xfrm flipV="1">
            <a:off x="5673273" y="1764620"/>
            <a:ext cx="788878" cy="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Graphic 10" descr="Whisk outline">
            <a:extLst>
              <a:ext uri="{FF2B5EF4-FFF2-40B4-BE49-F238E27FC236}">
                <a16:creationId xmlns:a16="http://schemas.microsoft.com/office/drawing/2014/main" id="{B46B31BA-89B9-4440-936B-6724C9596C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615169" y="4585013"/>
            <a:ext cx="756917" cy="801959"/>
          </a:xfrm>
          <a:prstGeom prst="rect">
            <a:avLst/>
          </a:prstGeom>
        </p:spPr>
      </p:pic>
      <p:pic>
        <p:nvPicPr>
          <p:cNvPr id="11" name="Graphic 11" descr="Bowl outline">
            <a:extLst>
              <a:ext uri="{FF2B5EF4-FFF2-40B4-BE49-F238E27FC236}">
                <a16:creationId xmlns:a16="http://schemas.microsoft.com/office/drawing/2014/main" id="{04B8252A-B279-4BAA-9B28-5CB729927E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59299" y="4814922"/>
            <a:ext cx="985543" cy="977999"/>
          </a:xfrm>
          <a:prstGeom prst="rect">
            <a:avLst/>
          </a:prstGeom>
        </p:spPr>
      </p:pic>
      <p:pic>
        <p:nvPicPr>
          <p:cNvPr id="3" name="Graphic 6" descr="North America with solid fill">
            <a:extLst>
              <a:ext uri="{FF2B5EF4-FFF2-40B4-BE49-F238E27FC236}">
                <a16:creationId xmlns:a16="http://schemas.microsoft.com/office/drawing/2014/main" id="{8CB467D1-8888-46EC-AD89-B10838D352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1152" y="4241549"/>
            <a:ext cx="2010610" cy="1997241"/>
          </a:xfrm>
          <a:prstGeom prst="rect">
            <a:avLst/>
          </a:prstGeom>
        </p:spPr>
      </p:pic>
      <p:sp>
        <p:nvSpPr>
          <p:cNvPr id="12" name="TextBox 11">
            <a:extLst>
              <a:ext uri="{FF2B5EF4-FFF2-40B4-BE49-F238E27FC236}">
                <a16:creationId xmlns:a16="http://schemas.microsoft.com/office/drawing/2014/main" id="{D65A0A0D-A6AE-4517-92FC-B9BD8CA7A9D3}"/>
              </a:ext>
            </a:extLst>
          </p:cNvPr>
          <p:cNvSpPr txBox="1"/>
          <p:nvPr/>
        </p:nvSpPr>
        <p:spPr>
          <a:xfrm>
            <a:off x="-12199" y="5891145"/>
            <a:ext cx="2743200"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en-US">
                <a:solidFill>
                  <a:schemeClr val="accent6">
                    <a:lumMod val="50000"/>
                  </a:schemeClr>
                </a:solidFill>
              </a:rPr>
              <a:t>~ 34% United States children are obese</a:t>
            </a:r>
            <a:endParaRPr lang="en-US">
              <a:solidFill>
                <a:schemeClr val="accent6">
                  <a:lumMod val="50000"/>
                </a:schemeClr>
              </a:solidFill>
              <a:ea typeface="+mn-lt"/>
              <a:cs typeface="+mn-lt"/>
            </a:endParaRPr>
          </a:p>
        </p:txBody>
      </p:sp>
      <p:pic>
        <p:nvPicPr>
          <p:cNvPr id="15" name="Graphic 15" descr="Shopping cart outline">
            <a:extLst>
              <a:ext uri="{FF2B5EF4-FFF2-40B4-BE49-F238E27FC236}">
                <a16:creationId xmlns:a16="http://schemas.microsoft.com/office/drawing/2014/main" id="{F64FBBCF-8C5C-4CC8-A9CE-8A06E991C9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42491" y="4743116"/>
            <a:ext cx="941137" cy="954505"/>
          </a:xfrm>
          <a:prstGeom prst="rect">
            <a:avLst/>
          </a:prstGeom>
        </p:spPr>
      </p:pic>
      <p:pic>
        <p:nvPicPr>
          <p:cNvPr id="16" name="Graphic 17" descr="Shopping basket outline">
            <a:extLst>
              <a:ext uri="{FF2B5EF4-FFF2-40B4-BE49-F238E27FC236}">
                <a16:creationId xmlns:a16="http://schemas.microsoft.com/office/drawing/2014/main" id="{690C1CF3-E520-413C-8F84-10F029607A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45758" y="4930274"/>
            <a:ext cx="753979" cy="760663"/>
          </a:xfrm>
          <a:prstGeom prst="rect">
            <a:avLst/>
          </a:prstGeom>
        </p:spPr>
      </p:pic>
      <p:sp>
        <p:nvSpPr>
          <p:cNvPr id="18" name="TextBox 17">
            <a:extLst>
              <a:ext uri="{FF2B5EF4-FFF2-40B4-BE49-F238E27FC236}">
                <a16:creationId xmlns:a16="http://schemas.microsoft.com/office/drawing/2014/main" id="{D50D95DC-D910-4515-9C1F-4398D9303114}"/>
              </a:ext>
            </a:extLst>
          </p:cNvPr>
          <p:cNvSpPr txBox="1"/>
          <p:nvPr/>
        </p:nvSpPr>
        <p:spPr>
          <a:xfrm>
            <a:off x="3404205" y="5888162"/>
            <a:ext cx="10520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6">
                    <a:lumMod val="50000"/>
                  </a:schemeClr>
                </a:solidFill>
              </a:rPr>
              <a:t>Access</a:t>
            </a:r>
          </a:p>
        </p:txBody>
      </p:sp>
      <p:sp>
        <p:nvSpPr>
          <p:cNvPr id="19" name="TextBox 18">
            <a:extLst>
              <a:ext uri="{FF2B5EF4-FFF2-40B4-BE49-F238E27FC236}">
                <a16:creationId xmlns:a16="http://schemas.microsoft.com/office/drawing/2014/main" id="{AF076F0E-1FD6-4B49-A602-DF379240DE28}"/>
              </a:ext>
            </a:extLst>
          </p:cNvPr>
          <p:cNvSpPr txBox="1"/>
          <p:nvPr/>
        </p:nvSpPr>
        <p:spPr>
          <a:xfrm>
            <a:off x="4941264" y="58897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6">
                    <a:lumMod val="50000"/>
                  </a:schemeClr>
                </a:solidFill>
              </a:rPr>
              <a:t>Preparation</a:t>
            </a:r>
            <a:endParaRPr lang="en-US">
              <a:solidFill>
                <a:schemeClr val="accent6">
                  <a:lumMod val="50000"/>
                </a:schemeClr>
              </a:solidFill>
              <a:cs typeface="Arial"/>
            </a:endParaRPr>
          </a:p>
        </p:txBody>
      </p:sp>
      <p:pic>
        <p:nvPicPr>
          <p:cNvPr id="6" name="Graphic 6" descr="Classroom outline">
            <a:extLst>
              <a:ext uri="{FF2B5EF4-FFF2-40B4-BE49-F238E27FC236}">
                <a16:creationId xmlns:a16="http://schemas.microsoft.com/office/drawing/2014/main" id="{BBCEF229-8EFE-4763-A847-7309BB39A0C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65291" y="4743117"/>
            <a:ext cx="1061452" cy="1061452"/>
          </a:xfrm>
          <a:prstGeom prst="rect">
            <a:avLst/>
          </a:prstGeom>
        </p:spPr>
      </p:pic>
      <p:sp>
        <p:nvSpPr>
          <p:cNvPr id="7" name="TextBox 6">
            <a:extLst>
              <a:ext uri="{FF2B5EF4-FFF2-40B4-BE49-F238E27FC236}">
                <a16:creationId xmlns:a16="http://schemas.microsoft.com/office/drawing/2014/main" id="{92668CEF-894E-48A6-B292-E1BAAD2D580D}"/>
              </a:ext>
            </a:extLst>
          </p:cNvPr>
          <p:cNvSpPr txBox="1"/>
          <p:nvPr/>
        </p:nvSpPr>
        <p:spPr>
          <a:xfrm>
            <a:off x="7905107" y="5891865"/>
            <a:ext cx="20346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6">
                    <a:lumMod val="50000"/>
                  </a:schemeClr>
                </a:solidFill>
              </a:rPr>
              <a:t>Knowledge Gaps</a:t>
            </a:r>
            <a:endParaRPr lang="en-US">
              <a:solidFill>
                <a:schemeClr val="accent6">
                  <a:lumMod val="50000"/>
                </a:schemeClr>
              </a:solidFill>
              <a:cs typeface="Arial"/>
            </a:endParaRPr>
          </a:p>
        </p:txBody>
      </p:sp>
      <p:pic>
        <p:nvPicPr>
          <p:cNvPr id="23" name="Graphic 23" descr="Face with mask outline">
            <a:extLst>
              <a:ext uri="{FF2B5EF4-FFF2-40B4-BE49-F238E27FC236}">
                <a16:creationId xmlns:a16="http://schemas.microsoft.com/office/drawing/2014/main" id="{4C7B29F3-D7C3-4C1C-84C3-46FE5586F8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54034" y="4783296"/>
            <a:ext cx="914400" cy="914400"/>
          </a:xfrm>
          <a:prstGeom prst="rect">
            <a:avLst/>
          </a:prstGeom>
        </p:spPr>
      </p:pic>
      <p:sp>
        <p:nvSpPr>
          <p:cNvPr id="24" name="TextBox 23">
            <a:extLst>
              <a:ext uri="{FF2B5EF4-FFF2-40B4-BE49-F238E27FC236}">
                <a16:creationId xmlns:a16="http://schemas.microsoft.com/office/drawing/2014/main" id="{FAE2860F-F06C-4ECE-A726-5EED1DFD3811}"/>
              </a:ext>
            </a:extLst>
          </p:cNvPr>
          <p:cNvSpPr txBox="1"/>
          <p:nvPr/>
        </p:nvSpPr>
        <p:spPr>
          <a:xfrm>
            <a:off x="10381538" y="5887874"/>
            <a:ext cx="12619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6">
                    <a:lumMod val="50000"/>
                  </a:schemeClr>
                </a:solidFill>
              </a:rPr>
              <a:t>COVID-19</a:t>
            </a:r>
            <a:endParaRPr lang="en-US">
              <a:cs typeface="Arial" panose="020B0604020202020204"/>
            </a:endParaRPr>
          </a:p>
        </p:txBody>
      </p:sp>
      <p:pic>
        <p:nvPicPr>
          <p:cNvPr id="25" name="Picture 25" descr="Apple with measuring tape">
            <a:extLst>
              <a:ext uri="{FF2B5EF4-FFF2-40B4-BE49-F238E27FC236}">
                <a16:creationId xmlns:a16="http://schemas.microsoft.com/office/drawing/2014/main" id="{8154C804-E1BE-4E0D-8153-3CB99DFC51C8}"/>
              </a:ext>
            </a:extLst>
          </p:cNvPr>
          <p:cNvPicPr>
            <a:picLocks noChangeAspect="1"/>
          </p:cNvPicPr>
          <p:nvPr/>
        </p:nvPicPr>
        <p:blipFill>
          <a:blip r:embed="rId19"/>
          <a:stretch>
            <a:fillRect/>
          </a:stretch>
        </p:blipFill>
        <p:spPr>
          <a:xfrm>
            <a:off x="6096267" y="2288378"/>
            <a:ext cx="3309713" cy="2161778"/>
          </a:xfrm>
          <a:prstGeom prst="rect">
            <a:avLst/>
          </a:prstGeom>
        </p:spPr>
      </p:pic>
      <p:pic>
        <p:nvPicPr>
          <p:cNvPr id="26" name="Picture 26" descr="Donut and measuring tape">
            <a:extLst>
              <a:ext uri="{FF2B5EF4-FFF2-40B4-BE49-F238E27FC236}">
                <a16:creationId xmlns:a16="http://schemas.microsoft.com/office/drawing/2014/main" id="{EDFFBA63-0985-456F-BDFF-80DA107CD56D}"/>
              </a:ext>
            </a:extLst>
          </p:cNvPr>
          <p:cNvPicPr>
            <a:picLocks noChangeAspect="1"/>
          </p:cNvPicPr>
          <p:nvPr/>
        </p:nvPicPr>
        <p:blipFill>
          <a:blip r:embed="rId20"/>
          <a:stretch>
            <a:fillRect/>
          </a:stretch>
        </p:blipFill>
        <p:spPr>
          <a:xfrm>
            <a:off x="2857766" y="2288225"/>
            <a:ext cx="3238500" cy="2162175"/>
          </a:xfrm>
          <a:prstGeom prst="rect">
            <a:avLst/>
          </a:prstGeom>
        </p:spPr>
      </p:pic>
      <p:sp>
        <p:nvSpPr>
          <p:cNvPr id="9" name="TextBox 8">
            <a:extLst>
              <a:ext uri="{FF2B5EF4-FFF2-40B4-BE49-F238E27FC236}">
                <a16:creationId xmlns:a16="http://schemas.microsoft.com/office/drawing/2014/main" id="{E7D58D49-6257-48A4-BCBE-74943141B6F5}"/>
              </a:ext>
            </a:extLst>
          </p:cNvPr>
          <p:cNvSpPr txBox="1"/>
          <p:nvPr/>
        </p:nvSpPr>
        <p:spPr>
          <a:xfrm>
            <a:off x="4717279" y="12491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92A29"/>
                </a:solidFill>
                <a:cs typeface="Arial"/>
              </a:rPr>
              <a:t>What we know</a:t>
            </a:r>
            <a:endParaRPr lang="en-US">
              <a:cs typeface="Arial" panose="020B0604020202020204"/>
            </a:endParaRPr>
          </a:p>
        </p:txBody>
      </p:sp>
    </p:spTree>
    <p:extLst>
      <p:ext uri="{BB962C8B-B14F-4D97-AF65-F5344CB8AC3E}">
        <p14:creationId xmlns:p14="http://schemas.microsoft.com/office/powerpoint/2010/main" val="221549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Timeline&#10;&#10;Description automatically generated">
            <a:extLst>
              <a:ext uri="{FF2B5EF4-FFF2-40B4-BE49-F238E27FC236}">
                <a16:creationId xmlns:a16="http://schemas.microsoft.com/office/drawing/2014/main" id="{9E366F90-630B-4A66-A965-8360A0B3C1F4}"/>
              </a:ext>
            </a:extLst>
          </p:cNvPr>
          <p:cNvPicPr>
            <a:picLocks noChangeAspect="1"/>
          </p:cNvPicPr>
          <p:nvPr/>
        </p:nvPicPr>
        <p:blipFill rotWithShape="1">
          <a:blip r:embed="rId3"/>
          <a:srcRect r="-66" b="67653"/>
          <a:stretch/>
        </p:blipFill>
        <p:spPr>
          <a:xfrm>
            <a:off x="1076912" y="1730"/>
            <a:ext cx="10030475" cy="4200756"/>
          </a:xfrm>
          <a:prstGeom prst="rect">
            <a:avLst/>
          </a:prstGeom>
        </p:spPr>
      </p:pic>
      <p:pic>
        <p:nvPicPr>
          <p:cNvPr id="2" name="Picture 2" descr="A picture containing text&#10;&#10;Description automatically generated">
            <a:extLst>
              <a:ext uri="{FF2B5EF4-FFF2-40B4-BE49-F238E27FC236}">
                <a16:creationId xmlns:a16="http://schemas.microsoft.com/office/drawing/2014/main" id="{7C49C336-4436-4FAF-A70D-950B833E7D7E}"/>
              </a:ext>
            </a:extLst>
          </p:cNvPr>
          <p:cNvPicPr>
            <a:picLocks noChangeAspect="1"/>
          </p:cNvPicPr>
          <p:nvPr/>
        </p:nvPicPr>
        <p:blipFill>
          <a:blip r:embed="rId4"/>
          <a:stretch>
            <a:fillRect/>
          </a:stretch>
        </p:blipFill>
        <p:spPr>
          <a:xfrm>
            <a:off x="1080052" y="4137072"/>
            <a:ext cx="10025269" cy="2009544"/>
          </a:xfrm>
          <a:prstGeom prst="rect">
            <a:avLst/>
          </a:prstGeom>
        </p:spPr>
      </p:pic>
      <p:pic>
        <p:nvPicPr>
          <p:cNvPr id="3" name="Picture 3" descr="Shape, rectangle&#10;&#10;Description automatically generated">
            <a:extLst>
              <a:ext uri="{FF2B5EF4-FFF2-40B4-BE49-F238E27FC236}">
                <a16:creationId xmlns:a16="http://schemas.microsoft.com/office/drawing/2014/main" id="{3C916124-F0D1-444E-A902-78A3343D990A}"/>
              </a:ext>
            </a:extLst>
          </p:cNvPr>
          <p:cNvPicPr>
            <a:picLocks noChangeAspect="1"/>
          </p:cNvPicPr>
          <p:nvPr/>
        </p:nvPicPr>
        <p:blipFill rotWithShape="1">
          <a:blip r:embed="rId5"/>
          <a:srcRect l="-165" r="165" b="20852"/>
          <a:stretch/>
        </p:blipFill>
        <p:spPr>
          <a:xfrm>
            <a:off x="1083365" y="6116064"/>
            <a:ext cx="10025279" cy="744413"/>
          </a:xfrm>
          <a:prstGeom prst="rect">
            <a:avLst/>
          </a:prstGeom>
        </p:spPr>
      </p:pic>
    </p:spTree>
    <p:extLst>
      <p:ext uri="{BB962C8B-B14F-4D97-AF65-F5344CB8AC3E}">
        <p14:creationId xmlns:p14="http://schemas.microsoft.com/office/powerpoint/2010/main" val="249374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505E-B8FB-A94F-B114-20161B7F06F5}"/>
              </a:ext>
            </a:extLst>
          </p:cNvPr>
          <p:cNvSpPr>
            <a:spLocks noGrp="1"/>
          </p:cNvSpPr>
          <p:nvPr>
            <p:ph type="title"/>
          </p:nvPr>
        </p:nvSpPr>
        <p:spPr>
          <a:xfrm>
            <a:off x="2052019" y="-2208"/>
            <a:ext cx="8372856" cy="1028700"/>
          </a:xfrm>
        </p:spPr>
        <p:txBody>
          <a:bodyPr/>
          <a:lstStyle/>
          <a:p>
            <a:r>
              <a:rPr lang="en-US">
                <a:solidFill>
                  <a:schemeClr val="bg1"/>
                </a:solidFill>
                <a:latin typeface="Georgia"/>
              </a:rPr>
              <a:t>Needs Assessment: Danville</a:t>
            </a:r>
            <a:endParaRPr lang="en-US">
              <a:solidFill>
                <a:schemeClr val="bg1"/>
              </a:solidFill>
            </a:endParaRPr>
          </a:p>
        </p:txBody>
      </p:sp>
      <p:grpSp>
        <p:nvGrpSpPr>
          <p:cNvPr id="15" name="Group 14">
            <a:extLst>
              <a:ext uri="{FF2B5EF4-FFF2-40B4-BE49-F238E27FC236}">
                <a16:creationId xmlns:a16="http://schemas.microsoft.com/office/drawing/2014/main" id="{1E6CBE2C-EC20-4F4F-9292-0788BB0E828F}"/>
              </a:ext>
            </a:extLst>
          </p:cNvPr>
          <p:cNvGrpSpPr/>
          <p:nvPr/>
        </p:nvGrpSpPr>
        <p:grpSpPr>
          <a:xfrm>
            <a:off x="220624" y="1588061"/>
            <a:ext cx="3660138" cy="3970159"/>
            <a:chOff x="3773720" y="2858800"/>
            <a:chExt cx="3335172" cy="3983417"/>
          </a:xfrm>
        </p:grpSpPr>
        <p:sp>
          <p:nvSpPr>
            <p:cNvPr id="16" name="TextBox 15">
              <a:extLst>
                <a:ext uri="{FF2B5EF4-FFF2-40B4-BE49-F238E27FC236}">
                  <a16:creationId xmlns:a16="http://schemas.microsoft.com/office/drawing/2014/main" id="{AA15069D-B681-43AD-BA91-083005368E42}"/>
                </a:ext>
              </a:extLst>
            </p:cNvPr>
            <p:cNvSpPr txBox="1"/>
            <p:nvPr/>
          </p:nvSpPr>
          <p:spPr>
            <a:xfrm>
              <a:off x="3875029" y="2858800"/>
              <a:ext cx="3094165" cy="953345"/>
            </a:xfrm>
            <a:prstGeom prst="rect">
              <a:avLst/>
            </a:prstGeom>
            <a:noFill/>
          </p:spPr>
          <p:txBody>
            <a:bodyPr wrap="square" lIns="91440" tIns="45720" rIns="91440" bIns="45720" rtlCol="0" anchor="t">
              <a:spAutoFit/>
            </a:bodyPr>
            <a:lstStyle/>
            <a:p>
              <a:pPr algn="ctr"/>
              <a:r>
                <a:rPr lang="en-US" sz="2800">
                  <a:solidFill>
                    <a:srgbClr val="1CB7BA"/>
                  </a:solidFill>
                  <a:latin typeface="Arial"/>
                  <a:cs typeface="Arial"/>
                </a:rPr>
                <a:t>Economic Disadvantage</a:t>
              </a:r>
              <a:endParaRPr lang="en-US" sz="2800">
                <a:solidFill>
                  <a:srgbClr val="1CB7BA"/>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859A00C-D8BD-45B7-BBCB-799D25395B8C}"/>
                </a:ext>
              </a:extLst>
            </p:cNvPr>
            <p:cNvSpPr txBox="1"/>
            <p:nvPr/>
          </p:nvSpPr>
          <p:spPr>
            <a:xfrm>
              <a:off x="3773720" y="4155620"/>
              <a:ext cx="3335172" cy="2686597"/>
            </a:xfrm>
            <a:prstGeom prst="rect">
              <a:avLst/>
            </a:prstGeom>
            <a:noFill/>
          </p:spPr>
          <p:txBody>
            <a:bodyPr wrap="square" lIns="91440" tIns="45720" rIns="91440" bIns="45720" rtlCol="0" anchor="t">
              <a:spAutoFit/>
            </a:bodyPr>
            <a:lstStyle/>
            <a:p>
              <a:pPr algn="ctr"/>
              <a:r>
                <a:rPr lang="en-US" sz="2400">
                  <a:solidFill>
                    <a:srgbClr val="535453"/>
                  </a:solidFill>
                  <a:latin typeface="Arial"/>
                  <a:cs typeface="Arial"/>
                </a:rPr>
                <a:t>2,271 Students enrolled in district schools</a:t>
              </a:r>
              <a:endParaRPr lang="en-US" sz="2400">
                <a:cs typeface="Arial"/>
              </a:endParaRPr>
            </a:p>
            <a:p>
              <a:pPr algn="ctr"/>
              <a:endParaRPr lang="en-US" sz="2400">
                <a:solidFill>
                  <a:srgbClr val="535453"/>
                </a:solidFill>
                <a:latin typeface="Arial"/>
                <a:cs typeface="Arial"/>
              </a:endParaRPr>
            </a:p>
            <a:p>
              <a:pPr algn="ctr"/>
              <a:r>
                <a:rPr lang="en-US" sz="2400">
                  <a:solidFill>
                    <a:srgbClr val="535453"/>
                  </a:solidFill>
                  <a:latin typeface="Arial"/>
                  <a:cs typeface="Arial"/>
                </a:rPr>
                <a:t>30.8% Economically disadvantaged </a:t>
              </a:r>
              <a:endParaRPr lang="en-US" sz="2400">
                <a:solidFill>
                  <a:srgbClr val="535453"/>
                </a:solidFill>
                <a:latin typeface="Arial" panose="020B0604020202020204" pitchFamily="34" charset="0"/>
                <a:cs typeface="Arial" panose="020B0604020202020204" pitchFamily="34" charset="0"/>
              </a:endParaRPr>
            </a:p>
            <a:p>
              <a:pPr algn="ctr"/>
              <a:r>
                <a:rPr lang="en-US" sz="2400">
                  <a:solidFill>
                    <a:srgbClr val="535453"/>
                  </a:solidFill>
                  <a:latin typeface="Arial"/>
                  <a:cs typeface="Arial"/>
                </a:rPr>
                <a:t>  </a:t>
              </a:r>
              <a:endParaRPr lang="en-US" sz="2400">
                <a:solidFill>
                  <a:srgbClr val="535453"/>
                </a:solidFill>
                <a:latin typeface="Arial" panose="020B0604020202020204" pitchFamily="34" charset="0"/>
                <a:cs typeface="Arial" panose="020B0604020202020204" pitchFamily="34" charset="0"/>
              </a:endParaRPr>
            </a:p>
            <a:p>
              <a:pPr algn="ctr"/>
              <a:r>
                <a:rPr lang="en-US" sz="2400">
                  <a:solidFill>
                    <a:srgbClr val="535453"/>
                  </a:solidFill>
                  <a:latin typeface="Arial"/>
                  <a:cs typeface="Arial"/>
                </a:rPr>
                <a:t>1% Homeless </a:t>
              </a:r>
            </a:p>
          </p:txBody>
        </p:sp>
      </p:grpSp>
      <p:grpSp>
        <p:nvGrpSpPr>
          <p:cNvPr id="22" name="Group 21">
            <a:extLst>
              <a:ext uri="{FF2B5EF4-FFF2-40B4-BE49-F238E27FC236}">
                <a16:creationId xmlns:a16="http://schemas.microsoft.com/office/drawing/2014/main" id="{FF304A91-C764-4400-8492-C004F1FEDE1B}"/>
              </a:ext>
            </a:extLst>
          </p:cNvPr>
          <p:cNvGrpSpPr/>
          <p:nvPr/>
        </p:nvGrpSpPr>
        <p:grpSpPr>
          <a:xfrm>
            <a:off x="4553751" y="1590223"/>
            <a:ext cx="3079880" cy="2073044"/>
            <a:chOff x="3951071" y="1899122"/>
            <a:chExt cx="3079880" cy="2073044"/>
          </a:xfrm>
        </p:grpSpPr>
        <p:sp>
          <p:nvSpPr>
            <p:cNvPr id="25" name="TextBox 24">
              <a:extLst>
                <a:ext uri="{FF2B5EF4-FFF2-40B4-BE49-F238E27FC236}">
                  <a16:creationId xmlns:a16="http://schemas.microsoft.com/office/drawing/2014/main" id="{68DE5BC6-96AA-4D66-A6A1-9E75BEEE34B6}"/>
                </a:ext>
              </a:extLst>
            </p:cNvPr>
            <p:cNvSpPr txBox="1"/>
            <p:nvPr/>
          </p:nvSpPr>
          <p:spPr>
            <a:xfrm>
              <a:off x="4068132" y="1899122"/>
              <a:ext cx="2851992" cy="954107"/>
            </a:xfrm>
            <a:prstGeom prst="rect">
              <a:avLst/>
            </a:prstGeom>
            <a:noFill/>
          </p:spPr>
          <p:txBody>
            <a:bodyPr wrap="square" lIns="91440" tIns="45720" rIns="91440" bIns="45720" rtlCol="0" anchor="t">
              <a:spAutoFit/>
            </a:bodyPr>
            <a:lstStyle/>
            <a:p>
              <a:pPr algn="ctr"/>
              <a:r>
                <a:rPr lang="en-US" sz="2800">
                  <a:solidFill>
                    <a:srgbClr val="1CB7BA"/>
                  </a:solidFill>
                  <a:latin typeface="Arial"/>
                  <a:cs typeface="Arial"/>
                </a:rPr>
                <a:t>What is being done?</a:t>
              </a:r>
              <a:endParaRPr lang="en-US" sz="2800">
                <a:solidFill>
                  <a:srgbClr val="1CB7BA"/>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03AC5F6-1D2F-456C-A53F-8DA57488D611}"/>
                </a:ext>
              </a:extLst>
            </p:cNvPr>
            <p:cNvSpPr txBox="1"/>
            <p:nvPr/>
          </p:nvSpPr>
          <p:spPr>
            <a:xfrm>
              <a:off x="3951071" y="3141169"/>
              <a:ext cx="3079880" cy="830997"/>
            </a:xfrm>
            <a:prstGeom prst="rect">
              <a:avLst/>
            </a:prstGeom>
            <a:noFill/>
          </p:spPr>
          <p:txBody>
            <a:bodyPr wrap="square" lIns="91440" tIns="45720" rIns="91440" bIns="45720" rtlCol="0" anchor="t">
              <a:spAutoFit/>
            </a:bodyPr>
            <a:lstStyle/>
            <a:p>
              <a:pPr algn="ctr"/>
              <a:r>
                <a:rPr lang="en-US" sz="2400">
                  <a:solidFill>
                    <a:srgbClr val="535453"/>
                  </a:solidFill>
                  <a:latin typeface="Arial"/>
                  <a:cs typeface="Arial"/>
                </a:rPr>
                <a:t>Backpack Program</a:t>
              </a:r>
              <a:endParaRPr lang="en-US"/>
            </a:p>
            <a:p>
              <a:pPr algn="ctr"/>
              <a:r>
                <a:rPr lang="en-US" sz="2400">
                  <a:solidFill>
                    <a:srgbClr val="535453"/>
                  </a:solidFill>
                  <a:latin typeface="Arial"/>
                  <a:cs typeface="Arial"/>
                </a:rPr>
                <a:t>Danville Food Bank</a:t>
              </a:r>
              <a:endParaRPr lang="en-US" sz="2400">
                <a:solidFill>
                  <a:srgbClr val="535453"/>
                </a:solidFill>
                <a:latin typeface="Arial" panose="020B0604020202020204" pitchFamily="34" charset="0"/>
                <a:cs typeface="Arial" panose="020B0604020202020204" pitchFamily="34" charset="0"/>
              </a:endParaRPr>
            </a:p>
          </p:txBody>
        </p:sp>
      </p:grpSp>
      <p:pic>
        <p:nvPicPr>
          <p:cNvPr id="4" name="Graphic 4" descr="Backpack with solid fill">
            <a:extLst>
              <a:ext uri="{FF2B5EF4-FFF2-40B4-BE49-F238E27FC236}">
                <a16:creationId xmlns:a16="http://schemas.microsoft.com/office/drawing/2014/main" id="{9F6D4F8D-0AB6-4D71-825E-D7EECEED1A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6098" y="3670613"/>
            <a:ext cx="2414587" cy="2414587"/>
          </a:xfrm>
          <a:prstGeom prst="rect">
            <a:avLst/>
          </a:prstGeom>
        </p:spPr>
      </p:pic>
      <p:sp>
        <p:nvSpPr>
          <p:cNvPr id="5" name="TextBox 4">
            <a:extLst>
              <a:ext uri="{FF2B5EF4-FFF2-40B4-BE49-F238E27FC236}">
                <a16:creationId xmlns:a16="http://schemas.microsoft.com/office/drawing/2014/main" id="{59C495C7-EA1A-468F-8619-46F3C5F5AE98}"/>
              </a:ext>
            </a:extLst>
          </p:cNvPr>
          <p:cNvSpPr txBox="1"/>
          <p:nvPr/>
        </p:nvSpPr>
        <p:spPr>
          <a:xfrm>
            <a:off x="8305116" y="1593696"/>
            <a:ext cx="2968415" cy="523220"/>
          </a:xfrm>
          <a:prstGeom prst="rect">
            <a:avLst/>
          </a:prstGeom>
          <a:noFill/>
        </p:spPr>
        <p:txBody>
          <a:bodyPr wrap="square" lIns="91440" tIns="45720" rIns="91440" bIns="45720" rtlCol="0" anchor="t">
            <a:spAutoFit/>
          </a:bodyPr>
          <a:lstStyle/>
          <a:p>
            <a:pPr algn="ctr"/>
            <a:r>
              <a:rPr lang="en-US" sz="2800">
                <a:solidFill>
                  <a:srgbClr val="1CB7BA"/>
                </a:solidFill>
                <a:latin typeface="Arial"/>
                <a:cs typeface="Arial"/>
              </a:rPr>
              <a:t>The Numbers</a:t>
            </a:r>
            <a:endParaRPr lang="en-US" sz="2800">
              <a:solidFill>
                <a:srgbClr val="1CB7BA"/>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234055D-0BFC-4033-ACD8-09A8BC88D57A}"/>
              </a:ext>
            </a:extLst>
          </p:cNvPr>
          <p:cNvSpPr txBox="1"/>
          <p:nvPr/>
        </p:nvSpPr>
        <p:spPr>
          <a:xfrm rot="19140000">
            <a:off x="8221055" y="5849597"/>
            <a:ext cx="1318901" cy="383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accent6">
                    <a:lumMod val="50000"/>
                  </a:schemeClr>
                </a:solidFill>
                <a:cs typeface="Arial"/>
              </a:rPr>
              <a:t>Pre-Covid</a:t>
            </a:r>
            <a:endParaRPr lang="en-US" err="1">
              <a:cs typeface="Arial"/>
            </a:endParaRPr>
          </a:p>
        </p:txBody>
      </p:sp>
      <p:sp>
        <p:nvSpPr>
          <p:cNvPr id="14" name="TextBox 13">
            <a:extLst>
              <a:ext uri="{FF2B5EF4-FFF2-40B4-BE49-F238E27FC236}">
                <a16:creationId xmlns:a16="http://schemas.microsoft.com/office/drawing/2014/main" id="{D4273ABE-6F45-430D-AD91-E9BA54EBD6E8}"/>
              </a:ext>
            </a:extLst>
          </p:cNvPr>
          <p:cNvSpPr txBox="1"/>
          <p:nvPr/>
        </p:nvSpPr>
        <p:spPr>
          <a:xfrm rot="19140000">
            <a:off x="9678468" y="5937904"/>
            <a:ext cx="1318901" cy="383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accent6">
                    <a:lumMod val="50000"/>
                  </a:schemeClr>
                </a:solidFill>
                <a:cs typeface="Arial"/>
              </a:rPr>
              <a:t>Post-Covid</a:t>
            </a:r>
            <a:endParaRPr lang="en-US">
              <a:cs typeface="Arial"/>
            </a:endParaRPr>
          </a:p>
        </p:txBody>
      </p:sp>
      <p:sp>
        <p:nvSpPr>
          <p:cNvPr id="7" name="TextBox 6">
            <a:extLst>
              <a:ext uri="{FF2B5EF4-FFF2-40B4-BE49-F238E27FC236}">
                <a16:creationId xmlns:a16="http://schemas.microsoft.com/office/drawing/2014/main" id="{2E5FDE70-CBEE-417D-A83C-B626D90518FD}"/>
              </a:ext>
            </a:extLst>
          </p:cNvPr>
          <p:cNvSpPr txBox="1"/>
          <p:nvPr/>
        </p:nvSpPr>
        <p:spPr>
          <a:xfrm>
            <a:off x="8947892" y="3827537"/>
            <a:ext cx="1290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250</a:t>
            </a:r>
          </a:p>
        </p:txBody>
      </p:sp>
      <p:sp>
        <p:nvSpPr>
          <p:cNvPr id="9" name="TextBox 8">
            <a:extLst>
              <a:ext uri="{FF2B5EF4-FFF2-40B4-BE49-F238E27FC236}">
                <a16:creationId xmlns:a16="http://schemas.microsoft.com/office/drawing/2014/main" id="{37A087A3-5B9D-4FF3-ACBF-1DAC57DC7834}"/>
              </a:ext>
            </a:extLst>
          </p:cNvPr>
          <p:cNvSpPr txBox="1"/>
          <p:nvPr/>
        </p:nvSpPr>
        <p:spPr>
          <a:xfrm>
            <a:off x="8877122" y="3571608"/>
            <a:ext cx="9628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250</a:t>
            </a:r>
            <a:endParaRPr lang="en-US"/>
          </a:p>
        </p:txBody>
      </p:sp>
      <p:sp>
        <p:nvSpPr>
          <p:cNvPr id="11" name="TextBox 10">
            <a:extLst>
              <a:ext uri="{FF2B5EF4-FFF2-40B4-BE49-F238E27FC236}">
                <a16:creationId xmlns:a16="http://schemas.microsoft.com/office/drawing/2014/main" id="{A4DFFD6B-A8B6-40DE-B2F1-1EC7F11647AC}"/>
              </a:ext>
            </a:extLst>
          </p:cNvPr>
          <p:cNvSpPr txBox="1"/>
          <p:nvPr/>
        </p:nvSpPr>
        <p:spPr>
          <a:xfrm>
            <a:off x="10337919" y="5139228"/>
            <a:ext cx="8488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50</a:t>
            </a:r>
          </a:p>
        </p:txBody>
      </p:sp>
      <p:pic>
        <p:nvPicPr>
          <p:cNvPr id="12" name="Graphic 12">
            <a:extLst>
              <a:ext uri="{FF2B5EF4-FFF2-40B4-BE49-F238E27FC236}">
                <a16:creationId xmlns:a16="http://schemas.microsoft.com/office/drawing/2014/main" id="{9BF84AED-AE22-4AAE-AD08-9136F75FE9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0288" y="2629672"/>
            <a:ext cx="3569293" cy="3008714"/>
          </a:xfrm>
          <a:prstGeom prst="rect">
            <a:avLst/>
          </a:prstGeom>
        </p:spPr>
      </p:pic>
      <p:sp>
        <p:nvSpPr>
          <p:cNvPr id="13" name="TextBox 12">
            <a:extLst>
              <a:ext uri="{FF2B5EF4-FFF2-40B4-BE49-F238E27FC236}">
                <a16:creationId xmlns:a16="http://schemas.microsoft.com/office/drawing/2014/main" id="{6BF1795B-615C-4695-A7E0-72A1222826A6}"/>
              </a:ext>
            </a:extLst>
          </p:cNvPr>
          <p:cNvSpPr txBox="1"/>
          <p:nvPr/>
        </p:nvSpPr>
        <p:spPr>
          <a:xfrm>
            <a:off x="8607840" y="3202625"/>
            <a:ext cx="1105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250</a:t>
            </a:r>
          </a:p>
        </p:txBody>
      </p:sp>
      <p:sp>
        <p:nvSpPr>
          <p:cNvPr id="17" name="TextBox 16">
            <a:extLst>
              <a:ext uri="{FF2B5EF4-FFF2-40B4-BE49-F238E27FC236}">
                <a16:creationId xmlns:a16="http://schemas.microsoft.com/office/drawing/2014/main" id="{742534DD-00F0-4AEF-9084-6845B4238EA0}"/>
              </a:ext>
            </a:extLst>
          </p:cNvPr>
          <p:cNvSpPr txBox="1"/>
          <p:nvPr/>
        </p:nvSpPr>
        <p:spPr>
          <a:xfrm>
            <a:off x="10196379" y="5004809"/>
            <a:ext cx="9343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50</a:t>
            </a:r>
          </a:p>
        </p:txBody>
      </p:sp>
      <p:sp>
        <p:nvSpPr>
          <p:cNvPr id="18" name="TextBox 17">
            <a:extLst>
              <a:ext uri="{FF2B5EF4-FFF2-40B4-BE49-F238E27FC236}">
                <a16:creationId xmlns:a16="http://schemas.microsoft.com/office/drawing/2014/main" id="{CC4961BD-232B-4734-AA6B-80222D911AFF}"/>
              </a:ext>
            </a:extLst>
          </p:cNvPr>
          <p:cNvSpPr txBox="1"/>
          <p:nvPr/>
        </p:nvSpPr>
        <p:spPr>
          <a:xfrm>
            <a:off x="8209927" y="2776226"/>
            <a:ext cx="35692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CB7BA"/>
                </a:solidFill>
                <a:cs typeface="Arial"/>
              </a:rPr>
              <a:t>Backpacks Delivered per Week</a:t>
            </a:r>
          </a:p>
        </p:txBody>
      </p:sp>
    </p:spTree>
    <p:extLst>
      <p:ext uri="{BB962C8B-B14F-4D97-AF65-F5344CB8AC3E}">
        <p14:creationId xmlns:p14="http://schemas.microsoft.com/office/powerpoint/2010/main" val="1297347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5">
            <a:extLst>
              <a:ext uri="{FF2B5EF4-FFF2-40B4-BE49-F238E27FC236}">
                <a16:creationId xmlns:a16="http://schemas.microsoft.com/office/drawing/2014/main" id="{2B5B7ABA-7C42-4B67-9AB3-10A6070B51A7}"/>
              </a:ext>
            </a:extLst>
          </p:cNvPr>
          <p:cNvPicPr>
            <a:picLocks noChangeAspect="1"/>
          </p:cNvPicPr>
          <p:nvPr/>
        </p:nvPicPr>
        <p:blipFill>
          <a:blip r:embed="rId3"/>
          <a:stretch>
            <a:fillRect/>
          </a:stretch>
        </p:blipFill>
        <p:spPr>
          <a:xfrm>
            <a:off x="3834022" y="3394384"/>
            <a:ext cx="3545114" cy="3545114"/>
          </a:xfrm>
          <a:prstGeom prst="rect">
            <a:avLst/>
          </a:prstGeom>
        </p:spPr>
      </p:pic>
      <p:cxnSp>
        <p:nvCxnSpPr>
          <p:cNvPr id="17" name="Straight Arrow Connector 16">
            <a:extLst>
              <a:ext uri="{FF2B5EF4-FFF2-40B4-BE49-F238E27FC236}">
                <a16:creationId xmlns:a16="http://schemas.microsoft.com/office/drawing/2014/main" id="{CAA8039B-7FF9-46B9-AF7B-C2C377609EA8}"/>
              </a:ext>
            </a:extLst>
          </p:cNvPr>
          <p:cNvCxnSpPr>
            <a:cxnSpLocks/>
          </p:cNvCxnSpPr>
          <p:nvPr/>
        </p:nvCxnSpPr>
        <p:spPr>
          <a:xfrm flipV="1">
            <a:off x="5875076" y="4806932"/>
            <a:ext cx="6239392" cy="425358"/>
          </a:xfrm>
          <a:prstGeom prst="straightConnector1">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B1A15DB8-B103-444C-A4D3-2546AE55281F}"/>
              </a:ext>
            </a:extLst>
          </p:cNvPr>
          <p:cNvSpPr>
            <a:spLocks noGrp="1"/>
          </p:cNvSpPr>
          <p:nvPr>
            <p:ph sz="half" idx="2"/>
          </p:nvPr>
        </p:nvSpPr>
        <p:spPr>
          <a:xfrm>
            <a:off x="-9009" y="3041200"/>
            <a:ext cx="3597950" cy="3379689"/>
          </a:xfrm>
        </p:spPr>
        <p:txBody>
          <a:bodyPr vert="horz" lIns="91440" tIns="45720" rIns="91440" bIns="45720" rtlCol="0" anchor="t">
            <a:normAutofit lnSpcReduction="10000"/>
          </a:bodyPr>
          <a:lstStyle/>
          <a:p>
            <a:pPr marL="60325" indent="0">
              <a:buNone/>
            </a:pPr>
            <a:r>
              <a:rPr lang="en-US" sz="3200" b="1">
                <a:solidFill>
                  <a:schemeClr val="tx1">
                    <a:lumMod val="75000"/>
                    <a:lumOff val="25000"/>
                  </a:schemeClr>
                </a:solidFill>
                <a:latin typeface="Arial"/>
                <a:cs typeface="Arial"/>
              </a:rPr>
              <a:t>Our plan:</a:t>
            </a:r>
            <a:endParaRPr lang="en-US" sz="3200" b="1">
              <a:solidFill>
                <a:schemeClr val="tx1">
                  <a:lumMod val="75000"/>
                  <a:lumOff val="25000"/>
                </a:schemeClr>
              </a:solidFill>
            </a:endParaRPr>
          </a:p>
          <a:p>
            <a:pPr marL="60325" indent="0">
              <a:buNone/>
            </a:pPr>
            <a:endParaRPr lang="en-US" b="1">
              <a:solidFill>
                <a:schemeClr val="tx1">
                  <a:lumMod val="75000"/>
                  <a:lumOff val="25000"/>
                </a:schemeClr>
              </a:solidFill>
              <a:latin typeface="Arial"/>
              <a:cs typeface="Arial"/>
            </a:endParaRPr>
          </a:p>
          <a:p>
            <a:r>
              <a:rPr lang="en-US" sz="2400">
                <a:solidFill>
                  <a:schemeClr val="tx1">
                    <a:lumMod val="75000"/>
                    <a:lumOff val="25000"/>
                  </a:schemeClr>
                </a:solidFill>
                <a:latin typeface="Arial"/>
                <a:cs typeface="Arial"/>
              </a:rPr>
              <a:t>Easy-to-understand educational nutritional material for multiple age groups  </a:t>
            </a:r>
            <a:endParaRPr lang="en-US" sz="2400">
              <a:solidFill>
                <a:schemeClr val="tx1">
                  <a:lumMod val="75000"/>
                  <a:lumOff val="25000"/>
                </a:schemeClr>
              </a:solidFill>
            </a:endParaRPr>
          </a:p>
          <a:p>
            <a:endParaRPr lang="en-US" sz="2400">
              <a:solidFill>
                <a:schemeClr val="tx1">
                  <a:lumMod val="75000"/>
                  <a:lumOff val="25000"/>
                </a:schemeClr>
              </a:solidFill>
              <a:latin typeface="Arial"/>
              <a:cs typeface="Arial"/>
            </a:endParaRPr>
          </a:p>
          <a:p>
            <a:r>
              <a:rPr lang="en-US" sz="2400">
                <a:solidFill>
                  <a:schemeClr val="tx1">
                    <a:lumMod val="75000"/>
                    <a:lumOff val="25000"/>
                  </a:schemeClr>
                </a:solidFill>
                <a:latin typeface="Arial"/>
                <a:cs typeface="Arial"/>
              </a:rPr>
              <a:t>Repetition, repetition, repetition!</a:t>
            </a:r>
            <a:endParaRPr lang="en-US" sz="2400">
              <a:solidFill>
                <a:schemeClr val="tx1">
                  <a:lumMod val="75000"/>
                  <a:lumOff val="25000"/>
                </a:schemeClr>
              </a:solidFill>
            </a:endParaRPr>
          </a:p>
          <a:p>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385E7412-0A5D-C046-9B38-2BCB967A702E}"/>
              </a:ext>
            </a:extLst>
          </p:cNvPr>
          <p:cNvSpPr txBox="1"/>
          <p:nvPr/>
        </p:nvSpPr>
        <p:spPr>
          <a:xfrm>
            <a:off x="64655" y="1077728"/>
            <a:ext cx="3562773" cy="1692771"/>
          </a:xfrm>
          <a:prstGeom prst="rect">
            <a:avLst/>
          </a:prstGeom>
          <a:noFill/>
        </p:spPr>
        <p:txBody>
          <a:bodyPr wrap="square" lIns="91440" tIns="45720" rIns="91440" bIns="45720" rtlCol="0" anchor="t">
            <a:spAutoFit/>
          </a:bodyPr>
          <a:lstStyle/>
          <a:p>
            <a:pPr algn="ctr"/>
            <a:r>
              <a:rPr lang="en-US" sz="3200" b="1">
                <a:latin typeface="Arial"/>
                <a:cs typeface="Arial"/>
              </a:rPr>
              <a:t>Primary Goal: </a:t>
            </a:r>
            <a:endParaRPr lang="en-US" sz="3200">
              <a:solidFill>
                <a:schemeClr val="tx1">
                  <a:lumMod val="75000"/>
                  <a:lumOff val="25000"/>
                </a:schemeClr>
              </a:solidFill>
              <a:latin typeface="Arial"/>
              <a:cs typeface="Arial"/>
            </a:endParaRPr>
          </a:p>
          <a:p>
            <a:pPr algn="ctr"/>
            <a:r>
              <a:rPr lang="en-US" sz="2400">
                <a:solidFill>
                  <a:schemeClr val="tx1">
                    <a:lumMod val="75000"/>
                    <a:lumOff val="25000"/>
                  </a:schemeClr>
                </a:solidFill>
                <a:latin typeface="Arial"/>
                <a:cs typeface="Arial"/>
              </a:rPr>
              <a:t>Improve nutrition in the community through education</a:t>
            </a:r>
            <a:endParaRPr lang="en-US" sz="2400">
              <a:solidFill>
                <a:schemeClr val="tx1">
                  <a:lumMod val="75000"/>
                  <a:lumOff val="25000"/>
                </a:schemeClr>
              </a:solidFill>
              <a:cs typeface="Arial"/>
            </a:endParaRPr>
          </a:p>
        </p:txBody>
      </p:sp>
      <p:sp>
        <p:nvSpPr>
          <p:cNvPr id="9" name="Content Placeholder 2">
            <a:extLst>
              <a:ext uri="{FF2B5EF4-FFF2-40B4-BE49-F238E27FC236}">
                <a16:creationId xmlns:a16="http://schemas.microsoft.com/office/drawing/2014/main" id="{414630CA-9B19-0748-BD29-9F7D194AAAA9}"/>
              </a:ext>
            </a:extLst>
          </p:cNvPr>
          <p:cNvSpPr txBox="1">
            <a:spLocks/>
          </p:cNvSpPr>
          <p:nvPr/>
        </p:nvSpPr>
        <p:spPr>
          <a:xfrm>
            <a:off x="456722" y="1785251"/>
            <a:ext cx="2781778" cy="500749"/>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itchFamily="2" charset="2"/>
              <a:buNone/>
              <a:defRPr sz="2400" b="1" i="0" kern="1200">
                <a:solidFill>
                  <a:schemeClr val="tx2"/>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1" name="Title 20">
            <a:extLst>
              <a:ext uri="{FF2B5EF4-FFF2-40B4-BE49-F238E27FC236}">
                <a16:creationId xmlns:a16="http://schemas.microsoft.com/office/drawing/2014/main" id="{41653B34-D061-424C-9236-6ECE5630E4C7}"/>
              </a:ext>
            </a:extLst>
          </p:cNvPr>
          <p:cNvSpPr>
            <a:spLocks noGrp="1"/>
          </p:cNvSpPr>
          <p:nvPr>
            <p:ph type="title"/>
          </p:nvPr>
        </p:nvSpPr>
        <p:spPr>
          <a:xfrm>
            <a:off x="48464" y="-2996"/>
            <a:ext cx="3616350" cy="861786"/>
          </a:xfrm>
        </p:spPr>
        <p:txBody>
          <a:bodyPr/>
          <a:lstStyle/>
          <a:p>
            <a:r>
              <a:rPr lang="en-US">
                <a:solidFill>
                  <a:schemeClr val="tx1"/>
                </a:solidFill>
                <a:latin typeface="Georgia"/>
              </a:rPr>
              <a:t>Our Project</a:t>
            </a:r>
            <a:endParaRPr lang="en-US">
              <a:solidFill>
                <a:schemeClr val="tx1"/>
              </a:solidFill>
            </a:endParaRPr>
          </a:p>
        </p:txBody>
      </p:sp>
      <p:cxnSp>
        <p:nvCxnSpPr>
          <p:cNvPr id="18" name="Straight Arrow Connector 17">
            <a:extLst>
              <a:ext uri="{FF2B5EF4-FFF2-40B4-BE49-F238E27FC236}">
                <a16:creationId xmlns:a16="http://schemas.microsoft.com/office/drawing/2014/main" id="{5EAE70C1-9A03-477D-A3D9-AF48E0A14B94}"/>
              </a:ext>
            </a:extLst>
          </p:cNvPr>
          <p:cNvCxnSpPr/>
          <p:nvPr/>
        </p:nvCxnSpPr>
        <p:spPr>
          <a:xfrm flipV="1">
            <a:off x="5108182" y="882613"/>
            <a:ext cx="1545028" cy="3824565"/>
          </a:xfrm>
          <a:prstGeom prst="straightConnector1">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21" descr="A picture containing silhouette&#10;&#10;Description automatically generated">
            <a:extLst>
              <a:ext uri="{FF2B5EF4-FFF2-40B4-BE49-F238E27FC236}">
                <a16:creationId xmlns:a16="http://schemas.microsoft.com/office/drawing/2014/main" id="{01234775-0C99-4A13-A553-ABD712F85683}"/>
              </a:ext>
            </a:extLst>
          </p:cNvPr>
          <p:cNvPicPr>
            <a:picLocks noChangeAspect="1"/>
          </p:cNvPicPr>
          <p:nvPr/>
        </p:nvPicPr>
        <p:blipFill>
          <a:blip r:embed="rId4"/>
          <a:stretch>
            <a:fillRect/>
          </a:stretch>
        </p:blipFill>
        <p:spPr>
          <a:xfrm flipH="1">
            <a:off x="3662593" y="4281717"/>
            <a:ext cx="969436" cy="2532739"/>
          </a:xfrm>
          <a:prstGeom prst="rect">
            <a:avLst/>
          </a:prstGeom>
        </p:spPr>
      </p:pic>
      <p:pic>
        <p:nvPicPr>
          <p:cNvPr id="4" name="Picture 4" descr="A picture containing text, fruit, different, vegetable&#10;&#10;Description automatically generated">
            <a:extLst>
              <a:ext uri="{FF2B5EF4-FFF2-40B4-BE49-F238E27FC236}">
                <a16:creationId xmlns:a16="http://schemas.microsoft.com/office/drawing/2014/main" id="{246A5AD8-E474-46D9-8841-7665E8EFA871}"/>
              </a:ext>
            </a:extLst>
          </p:cNvPr>
          <p:cNvPicPr>
            <a:picLocks noChangeAspect="1"/>
          </p:cNvPicPr>
          <p:nvPr/>
        </p:nvPicPr>
        <p:blipFill>
          <a:blip r:embed="rId5"/>
          <a:stretch>
            <a:fillRect/>
          </a:stretch>
        </p:blipFill>
        <p:spPr>
          <a:xfrm>
            <a:off x="6736080" y="949670"/>
            <a:ext cx="5309616" cy="378822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4" descr="A picture containing text, fruit, different, vegetable&#10;&#10;Description automatically generated">
            <a:extLst>
              <a:ext uri="{FF2B5EF4-FFF2-40B4-BE49-F238E27FC236}">
                <a16:creationId xmlns:a16="http://schemas.microsoft.com/office/drawing/2014/main" id="{6D655D8A-1661-4E09-9B64-58A4076E3895}"/>
              </a:ext>
            </a:extLst>
          </p:cNvPr>
          <p:cNvPicPr>
            <a:picLocks noChangeAspect="1"/>
          </p:cNvPicPr>
          <p:nvPr/>
        </p:nvPicPr>
        <p:blipFill>
          <a:blip r:embed="rId5"/>
          <a:stretch>
            <a:fillRect/>
          </a:stretch>
        </p:blipFill>
        <p:spPr>
          <a:xfrm>
            <a:off x="5077968" y="4674325"/>
            <a:ext cx="810768" cy="581733"/>
          </a:xfrm>
          <a:prstGeom prst="rect">
            <a:avLst/>
          </a:prstGeom>
        </p:spPr>
      </p:pic>
    </p:spTree>
    <p:extLst>
      <p:ext uri="{BB962C8B-B14F-4D97-AF65-F5344CB8AC3E}">
        <p14:creationId xmlns:p14="http://schemas.microsoft.com/office/powerpoint/2010/main" val="149397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0710FA-2C9A-4BA2-9F0A-C5E66A0EC7ED}"/>
              </a:ext>
            </a:extLst>
          </p:cNvPr>
          <p:cNvSpPr>
            <a:spLocks noGrp="1"/>
          </p:cNvSpPr>
          <p:nvPr>
            <p:ph type="body" sz="quarter" idx="18"/>
          </p:nvPr>
        </p:nvSpPr>
        <p:spPr>
          <a:xfrm>
            <a:off x="410700" y="1096607"/>
            <a:ext cx="2915920" cy="495300"/>
          </a:xfrm>
        </p:spPr>
        <p:txBody>
          <a:bodyPr/>
          <a:lstStyle/>
          <a:p>
            <a:r>
              <a:rPr lang="en-US" sz="3200">
                <a:latin typeface="Arial"/>
                <a:cs typeface="Arial"/>
              </a:rPr>
              <a:t>Additional Educational Material</a:t>
            </a:r>
            <a:endParaRPr lang="en-US" sz="3200"/>
          </a:p>
        </p:txBody>
      </p:sp>
      <p:pic>
        <p:nvPicPr>
          <p:cNvPr id="7" name="Graphic 7" descr="Backpack outline">
            <a:extLst>
              <a:ext uri="{FF2B5EF4-FFF2-40B4-BE49-F238E27FC236}">
                <a16:creationId xmlns:a16="http://schemas.microsoft.com/office/drawing/2014/main" id="{C3DE4D8B-B668-4C00-AE00-49B4E1813E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5909" y="1240410"/>
            <a:ext cx="2358655" cy="2376375"/>
          </a:xfrm>
          <a:prstGeom prst="rect">
            <a:avLst/>
          </a:prstGeom>
        </p:spPr>
      </p:pic>
      <p:pic>
        <p:nvPicPr>
          <p:cNvPr id="8" name="Graphic 8" descr="Line arrow: Counter-clockwise curve outline">
            <a:extLst>
              <a:ext uri="{FF2B5EF4-FFF2-40B4-BE49-F238E27FC236}">
                <a16:creationId xmlns:a16="http://schemas.microsoft.com/office/drawing/2014/main" id="{76B53270-7A61-42FB-9F41-E6728DEAD9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503816" y="539325"/>
            <a:ext cx="1490330" cy="1499190"/>
          </a:xfrm>
          <a:prstGeom prst="rect">
            <a:avLst/>
          </a:prstGeom>
        </p:spPr>
      </p:pic>
      <p:sp>
        <p:nvSpPr>
          <p:cNvPr id="9" name="TextBox 8">
            <a:extLst>
              <a:ext uri="{FF2B5EF4-FFF2-40B4-BE49-F238E27FC236}">
                <a16:creationId xmlns:a16="http://schemas.microsoft.com/office/drawing/2014/main" id="{5F571223-BD97-49D9-881D-3607872B0A5C}"/>
              </a:ext>
            </a:extLst>
          </p:cNvPr>
          <p:cNvSpPr txBox="1"/>
          <p:nvPr/>
        </p:nvSpPr>
        <p:spPr>
          <a:xfrm>
            <a:off x="187842" y="2096049"/>
            <a:ext cx="3599139" cy="45971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p>
          <a:p>
            <a:pPr marL="285750" indent="-285750">
              <a:buFont typeface="Arial"/>
              <a:buChar char="•"/>
            </a:pPr>
            <a:r>
              <a:rPr lang="en-US" sz="2400"/>
              <a:t>Brochure &amp; Magnet</a:t>
            </a:r>
            <a:endParaRPr lang="en-US" sz="2400">
              <a:cs typeface="Arial"/>
            </a:endParaRPr>
          </a:p>
          <a:p>
            <a:endParaRPr lang="en-US" sz="2400">
              <a:cs typeface="Arial"/>
            </a:endParaRPr>
          </a:p>
          <a:p>
            <a:pPr marL="285750" indent="-285750">
              <a:lnSpc>
                <a:spcPct val="90000"/>
              </a:lnSpc>
              <a:spcBef>
                <a:spcPts val="1000"/>
              </a:spcBef>
              <a:buFont typeface="Arial"/>
              <a:buChar char="•"/>
            </a:pPr>
            <a:r>
              <a:rPr lang="en-US" sz="2400">
                <a:solidFill>
                  <a:schemeClr val="tx1">
                    <a:lumMod val="75000"/>
                    <a:lumOff val="25000"/>
                  </a:schemeClr>
                </a:solidFill>
                <a:cs typeface="Arial"/>
              </a:rPr>
              <a:t>Create an online platform for local community engagement</a:t>
            </a:r>
          </a:p>
          <a:p>
            <a:pPr marL="285750" indent="-285750">
              <a:buFont typeface="Arial"/>
              <a:buChar char="•"/>
            </a:pPr>
            <a:endParaRPr lang="en-US" sz="2400">
              <a:solidFill>
                <a:schemeClr val="tx1">
                  <a:lumMod val="75000"/>
                  <a:lumOff val="25000"/>
                </a:schemeClr>
              </a:solidFill>
              <a:cs typeface="Arial"/>
            </a:endParaRPr>
          </a:p>
          <a:p>
            <a:pPr marL="285750" indent="-285750">
              <a:buFont typeface="Arial"/>
              <a:buChar char="•"/>
            </a:pPr>
            <a:r>
              <a:rPr lang="en-US" sz="2400">
                <a:cs typeface="Arial"/>
              </a:rPr>
              <a:t>Opportunity for students and doctors-in-training to connect</a:t>
            </a:r>
          </a:p>
          <a:p>
            <a:endParaRPr lang="en-US">
              <a:cs typeface="Arial"/>
            </a:endParaRPr>
          </a:p>
          <a:p>
            <a:pPr marL="285750" indent="-285750">
              <a:buFont typeface="Arial"/>
              <a:buChar char="•"/>
            </a:pPr>
            <a:endParaRPr lang="en-US">
              <a:cs typeface="Arial"/>
            </a:endParaRPr>
          </a:p>
        </p:txBody>
      </p:sp>
      <p:pic>
        <p:nvPicPr>
          <p:cNvPr id="6" name="Picture 9">
            <a:extLst>
              <a:ext uri="{FF2B5EF4-FFF2-40B4-BE49-F238E27FC236}">
                <a16:creationId xmlns:a16="http://schemas.microsoft.com/office/drawing/2014/main" id="{17AA1AF9-B7C9-4EFE-9E39-77A86EA09573}"/>
              </a:ext>
            </a:extLst>
          </p:cNvPr>
          <p:cNvPicPr>
            <a:picLocks noChangeAspect="1"/>
          </p:cNvPicPr>
          <p:nvPr/>
        </p:nvPicPr>
        <p:blipFill>
          <a:blip r:embed="rId7"/>
          <a:stretch>
            <a:fillRect/>
          </a:stretch>
        </p:blipFill>
        <p:spPr>
          <a:xfrm>
            <a:off x="6998208" y="220218"/>
            <a:ext cx="4663440" cy="6411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descr="Icon&#10;&#10;Description automatically generated">
            <a:extLst>
              <a:ext uri="{FF2B5EF4-FFF2-40B4-BE49-F238E27FC236}">
                <a16:creationId xmlns:a16="http://schemas.microsoft.com/office/drawing/2014/main" id="{1840734D-D7A9-4329-9099-6AFA161C6742}"/>
              </a:ext>
            </a:extLst>
          </p:cNvPr>
          <p:cNvPicPr>
            <a:picLocks noChangeAspect="1"/>
          </p:cNvPicPr>
          <p:nvPr/>
        </p:nvPicPr>
        <p:blipFill>
          <a:blip r:embed="rId8"/>
          <a:stretch>
            <a:fillRect/>
          </a:stretch>
        </p:blipFill>
        <p:spPr>
          <a:xfrm>
            <a:off x="4214812" y="3620691"/>
            <a:ext cx="1940718" cy="2926556"/>
          </a:xfrm>
          <a:prstGeom prst="rect">
            <a:avLst/>
          </a:prstGeom>
        </p:spPr>
      </p:pic>
    </p:spTree>
    <p:extLst>
      <p:ext uri="{BB962C8B-B14F-4D97-AF65-F5344CB8AC3E}">
        <p14:creationId xmlns:p14="http://schemas.microsoft.com/office/powerpoint/2010/main" val="110626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2" descr="A school bus">
            <a:extLst>
              <a:ext uri="{FF2B5EF4-FFF2-40B4-BE49-F238E27FC236}">
                <a16:creationId xmlns:a16="http://schemas.microsoft.com/office/drawing/2014/main" id="{0F14AA0C-37A5-4B88-81C7-60E1751EC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8505" y="-1380653"/>
            <a:ext cx="4632357" cy="4632356"/>
          </a:xfrm>
          <a:prstGeom prst="rect">
            <a:avLst/>
          </a:prstGeom>
        </p:spPr>
      </p:pic>
      <p:sp>
        <p:nvSpPr>
          <p:cNvPr id="2" name="Title 1">
            <a:extLst>
              <a:ext uri="{FF2B5EF4-FFF2-40B4-BE49-F238E27FC236}">
                <a16:creationId xmlns:a16="http://schemas.microsoft.com/office/drawing/2014/main" id="{4C1F505E-B8FB-A94F-B114-20161B7F06F5}"/>
              </a:ext>
            </a:extLst>
          </p:cNvPr>
          <p:cNvSpPr>
            <a:spLocks noGrp="1"/>
          </p:cNvSpPr>
          <p:nvPr>
            <p:ph type="title"/>
          </p:nvPr>
        </p:nvSpPr>
        <p:spPr>
          <a:xfrm>
            <a:off x="1719931" y="1891798"/>
            <a:ext cx="8754550" cy="1028700"/>
          </a:xfrm>
        </p:spPr>
        <p:txBody>
          <a:bodyPr>
            <a:noAutofit/>
          </a:bodyPr>
          <a:lstStyle/>
          <a:p>
            <a:r>
              <a:rPr lang="en-US" sz="6000">
                <a:solidFill>
                  <a:srgbClr val="0091D0"/>
                </a:solidFill>
                <a:latin typeface="Georgia"/>
              </a:rPr>
              <a:t>Community Partners</a:t>
            </a:r>
          </a:p>
        </p:txBody>
      </p:sp>
      <p:grpSp>
        <p:nvGrpSpPr>
          <p:cNvPr id="3" name="Group 2">
            <a:extLst>
              <a:ext uri="{FF2B5EF4-FFF2-40B4-BE49-F238E27FC236}">
                <a16:creationId xmlns:a16="http://schemas.microsoft.com/office/drawing/2014/main" id="{C42C0558-AD38-4B3B-8B25-2662648F410C}"/>
              </a:ext>
            </a:extLst>
          </p:cNvPr>
          <p:cNvGrpSpPr/>
          <p:nvPr/>
        </p:nvGrpSpPr>
        <p:grpSpPr>
          <a:xfrm>
            <a:off x="453366" y="3125488"/>
            <a:ext cx="3193823" cy="3581554"/>
            <a:chOff x="3570612" y="4074160"/>
            <a:chExt cx="3193823" cy="3581554"/>
          </a:xfrm>
        </p:grpSpPr>
        <p:sp>
          <p:nvSpPr>
            <p:cNvPr id="17" name="TextBox 16">
              <a:extLst>
                <a:ext uri="{FF2B5EF4-FFF2-40B4-BE49-F238E27FC236}">
                  <a16:creationId xmlns:a16="http://schemas.microsoft.com/office/drawing/2014/main" id="{8B183E4A-FB0C-F942-AE95-9B15C367C02F}"/>
                </a:ext>
              </a:extLst>
            </p:cNvPr>
            <p:cNvSpPr txBox="1"/>
            <p:nvPr/>
          </p:nvSpPr>
          <p:spPr>
            <a:xfrm>
              <a:off x="3570612" y="6455385"/>
              <a:ext cx="3193823" cy="1200329"/>
            </a:xfrm>
            <a:prstGeom prst="rect">
              <a:avLst/>
            </a:prstGeom>
            <a:noFill/>
          </p:spPr>
          <p:txBody>
            <a:bodyPr wrap="square" lIns="91440" tIns="45720" rIns="91440" bIns="45720" rtlCol="0" anchor="t">
              <a:spAutoFit/>
            </a:bodyPr>
            <a:lstStyle/>
            <a:p>
              <a:pPr algn="ctr"/>
              <a:r>
                <a:rPr lang="en-US" sz="2400" b="1">
                  <a:solidFill>
                    <a:srgbClr val="1CB7BA"/>
                  </a:solidFill>
                  <a:latin typeface="Arial"/>
                  <a:cs typeface="Arial"/>
                </a:rPr>
                <a:t>Backpack Program </a:t>
              </a:r>
              <a:endParaRPr lang="en-US" sz="2400" b="1">
                <a:solidFill>
                  <a:srgbClr val="1CB7BA"/>
                </a:solidFill>
                <a:latin typeface="Arial" panose="020B0604020202020204" pitchFamily="34" charset="0"/>
                <a:cs typeface="Arial" panose="020B0604020202020204" pitchFamily="34" charset="0"/>
              </a:endParaRPr>
            </a:p>
            <a:p>
              <a:pPr algn="ctr"/>
              <a:r>
                <a:rPr lang="en-US" sz="2400" b="1">
                  <a:solidFill>
                    <a:srgbClr val="1CB7BA"/>
                  </a:solidFill>
                  <a:latin typeface="Arial"/>
                  <a:cs typeface="Arial"/>
                </a:rPr>
                <a:t>Danville School District</a:t>
              </a:r>
              <a:endParaRPr lang="en-US" sz="2400" b="1">
                <a:solidFill>
                  <a:srgbClr val="1CB7BA"/>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10D23E8-9919-044C-A91A-D9260EFAD020}"/>
                </a:ext>
              </a:extLst>
            </p:cNvPr>
            <p:cNvSpPr txBox="1"/>
            <p:nvPr/>
          </p:nvSpPr>
          <p:spPr>
            <a:xfrm>
              <a:off x="4088203" y="4074160"/>
              <a:ext cx="2410460" cy="338554"/>
            </a:xfrm>
            <a:prstGeom prst="rect">
              <a:avLst/>
            </a:prstGeom>
            <a:noFill/>
          </p:spPr>
          <p:txBody>
            <a:bodyPr wrap="square" lIns="91440" tIns="45720" rIns="91440" bIns="45720" rtlCol="0" anchor="t">
              <a:spAutoFit/>
            </a:bodyPr>
            <a:lstStyle/>
            <a:p>
              <a:pPr algn="ctr"/>
              <a:endParaRPr lang="en-US" sz="1600">
                <a:solidFill>
                  <a:srgbClr val="535453"/>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9F6FACE-F00A-4928-898D-039A22F8BD91}"/>
              </a:ext>
            </a:extLst>
          </p:cNvPr>
          <p:cNvGrpSpPr/>
          <p:nvPr/>
        </p:nvGrpSpPr>
        <p:grpSpPr>
          <a:xfrm>
            <a:off x="8653038" y="4429330"/>
            <a:ext cx="3629570" cy="2275629"/>
            <a:chOff x="3356995" y="5104674"/>
            <a:chExt cx="3629570" cy="2275629"/>
          </a:xfrm>
        </p:grpSpPr>
        <p:sp>
          <p:nvSpPr>
            <p:cNvPr id="22" name="TextBox 21">
              <a:extLst>
                <a:ext uri="{FF2B5EF4-FFF2-40B4-BE49-F238E27FC236}">
                  <a16:creationId xmlns:a16="http://schemas.microsoft.com/office/drawing/2014/main" id="{22BDB67A-DC4D-45DF-ADCB-1330A2CE59EE}"/>
                </a:ext>
              </a:extLst>
            </p:cNvPr>
            <p:cNvSpPr txBox="1"/>
            <p:nvPr/>
          </p:nvSpPr>
          <p:spPr>
            <a:xfrm>
              <a:off x="3356995" y="6179974"/>
              <a:ext cx="3629570" cy="1200329"/>
            </a:xfrm>
            <a:prstGeom prst="rect">
              <a:avLst/>
            </a:prstGeom>
            <a:noFill/>
          </p:spPr>
          <p:txBody>
            <a:bodyPr wrap="square" lIns="91440" tIns="45720" rIns="91440" bIns="45720" rtlCol="0" anchor="t">
              <a:spAutoFit/>
            </a:bodyPr>
            <a:lstStyle/>
            <a:p>
              <a:pPr algn="ctr"/>
              <a:r>
                <a:rPr lang="en-US" sz="2400" b="1">
                  <a:solidFill>
                    <a:srgbClr val="1CB7BA"/>
                  </a:solidFill>
                  <a:latin typeface="Arial"/>
                  <a:cs typeface="Arial"/>
                </a:rPr>
                <a:t>Culinary Medicine Department &amp; Fresh Food Farmacy</a:t>
              </a:r>
              <a:endParaRPr lang="en-US" sz="2400" b="1">
                <a:cs typeface="Arial"/>
              </a:endParaRPr>
            </a:p>
          </p:txBody>
        </p:sp>
        <p:sp>
          <p:nvSpPr>
            <p:cNvPr id="25" name="TextBox 24">
              <a:extLst>
                <a:ext uri="{FF2B5EF4-FFF2-40B4-BE49-F238E27FC236}">
                  <a16:creationId xmlns:a16="http://schemas.microsoft.com/office/drawing/2014/main" id="{26BB6333-7D15-40A2-B717-252196E53B26}"/>
                </a:ext>
              </a:extLst>
            </p:cNvPr>
            <p:cNvSpPr txBox="1"/>
            <p:nvPr/>
          </p:nvSpPr>
          <p:spPr>
            <a:xfrm>
              <a:off x="4131746" y="5104674"/>
              <a:ext cx="2410460" cy="338554"/>
            </a:xfrm>
            <a:prstGeom prst="rect">
              <a:avLst/>
            </a:prstGeom>
            <a:noFill/>
          </p:spPr>
          <p:txBody>
            <a:bodyPr wrap="square" lIns="91440" tIns="45720" rIns="91440" bIns="45720" rtlCol="0" anchor="t">
              <a:spAutoFit/>
            </a:bodyPr>
            <a:lstStyle/>
            <a:p>
              <a:pPr algn="ctr"/>
              <a:endParaRPr lang="en-US" sz="1600">
                <a:solidFill>
                  <a:srgbClr val="535453"/>
                </a:solidFill>
                <a:latin typeface="Arial" panose="020B0604020202020204" pitchFamily="34" charset="0"/>
                <a:cs typeface="Arial" panose="020B0604020202020204" pitchFamily="34" charset="0"/>
              </a:endParaRPr>
            </a:p>
          </p:txBody>
        </p:sp>
      </p:grpSp>
      <p:pic>
        <p:nvPicPr>
          <p:cNvPr id="9" name="Graphic 9" descr="School lunchbox with sandwich, juice and fruit">
            <a:extLst>
              <a:ext uri="{FF2B5EF4-FFF2-40B4-BE49-F238E27FC236}">
                <a16:creationId xmlns:a16="http://schemas.microsoft.com/office/drawing/2014/main" id="{2267FB1A-7592-4734-8333-E814AA124A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539" y="2693968"/>
            <a:ext cx="3447863" cy="3462952"/>
          </a:xfrm>
          <a:prstGeom prst="rect">
            <a:avLst/>
          </a:prstGeom>
        </p:spPr>
      </p:pic>
      <p:pic>
        <p:nvPicPr>
          <p:cNvPr id="19" name="Graphic 19" descr="A squash">
            <a:extLst>
              <a:ext uri="{FF2B5EF4-FFF2-40B4-BE49-F238E27FC236}">
                <a16:creationId xmlns:a16="http://schemas.microsoft.com/office/drawing/2014/main" id="{910E952A-9644-45DA-BE58-03F2B56272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09694" y="3452920"/>
            <a:ext cx="1965357" cy="1957812"/>
          </a:xfrm>
          <a:prstGeom prst="rect">
            <a:avLst/>
          </a:prstGeom>
        </p:spPr>
      </p:pic>
      <p:pic>
        <p:nvPicPr>
          <p:cNvPr id="20" name="Graphic 22" descr="A strawberry and blueberries">
            <a:extLst>
              <a:ext uri="{FF2B5EF4-FFF2-40B4-BE49-F238E27FC236}">
                <a16:creationId xmlns:a16="http://schemas.microsoft.com/office/drawing/2014/main" id="{D63475C8-6744-4F83-BD75-C0A51C4B22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9255" y="3877176"/>
            <a:ext cx="1814466" cy="1799377"/>
          </a:xfrm>
          <a:prstGeom prst="rect">
            <a:avLst/>
          </a:prstGeom>
        </p:spPr>
      </p:pic>
      <p:pic>
        <p:nvPicPr>
          <p:cNvPr id="4" name="Picture 4">
            <a:extLst>
              <a:ext uri="{FF2B5EF4-FFF2-40B4-BE49-F238E27FC236}">
                <a16:creationId xmlns:a16="http://schemas.microsoft.com/office/drawing/2014/main" id="{7BB6A4C1-8494-4BE1-AADB-A31E56F0C779}"/>
              </a:ext>
            </a:extLst>
          </p:cNvPr>
          <p:cNvPicPr>
            <a:picLocks noChangeAspect="1"/>
          </p:cNvPicPr>
          <p:nvPr/>
        </p:nvPicPr>
        <p:blipFill>
          <a:blip r:embed="rId11"/>
          <a:stretch>
            <a:fillRect/>
          </a:stretch>
        </p:blipFill>
        <p:spPr>
          <a:xfrm>
            <a:off x="4074613" y="3184422"/>
            <a:ext cx="4064407" cy="2482659"/>
          </a:xfrm>
          <a:prstGeom prst="rect">
            <a:avLst/>
          </a:prstGeom>
        </p:spPr>
      </p:pic>
    </p:spTree>
    <p:extLst>
      <p:ext uri="{BB962C8B-B14F-4D97-AF65-F5344CB8AC3E}">
        <p14:creationId xmlns:p14="http://schemas.microsoft.com/office/powerpoint/2010/main" val="2017075729"/>
      </p:ext>
    </p:extLst>
  </p:cSld>
  <p:clrMapOvr>
    <a:masterClrMapping/>
  </p:clrMapOvr>
</p:sld>
</file>

<file path=ppt/theme/theme1.xml><?xml version="1.0" encoding="utf-8"?>
<a:theme xmlns:a="http://schemas.openxmlformats.org/drawingml/2006/main" name="Office Theme">
  <a:themeElements>
    <a:clrScheme name="Geis Colors 4">
      <a:dk1>
        <a:srgbClr val="FEFFFE"/>
      </a:dk1>
      <a:lt1>
        <a:srgbClr val="0091D0"/>
      </a:lt1>
      <a:dk2>
        <a:srgbClr val="515451"/>
      </a:dk2>
      <a:lt2>
        <a:srgbClr val="1EB5B9"/>
      </a:lt2>
      <a:accent1>
        <a:srgbClr val="0091D1"/>
      </a:accent1>
      <a:accent2>
        <a:srgbClr val="19B7B8"/>
      </a:accent2>
      <a:accent3>
        <a:srgbClr val="DF5150"/>
      </a:accent3>
      <a:accent4>
        <a:srgbClr val="E7A900"/>
      </a:accent4>
      <a:accent5>
        <a:srgbClr val="FFFFFF"/>
      </a:accent5>
      <a:accent6>
        <a:srgbClr val="525452"/>
      </a:accent6>
      <a:hlink>
        <a:srgbClr val="008FCF"/>
      </a:hlink>
      <a:folHlink>
        <a:srgbClr val="E2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is-0791-PPT_DesignTemplet" id="{BC0DCC3C-F801-1647-AC01-B769CCF20F79}" vid="{0EBD80AA-8E35-764C-8DA3-194A166957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43750A2F3BE84D94EEC9D5B33EBED0" ma:contentTypeVersion="4" ma:contentTypeDescription="Create a new document." ma:contentTypeScope="" ma:versionID="1a6716b24952dbc9e63ecda3df0de75f">
  <xsd:schema xmlns:xsd="http://www.w3.org/2001/XMLSchema" xmlns:xs="http://www.w3.org/2001/XMLSchema" xmlns:p="http://schemas.microsoft.com/office/2006/metadata/properties" xmlns:ns2="73db313e-95ca-447c-b620-602287f9ef6e" xmlns:ns3="d3ec24d6-9c09-4c8e-99ad-512a0dc27a83" targetNamespace="http://schemas.microsoft.com/office/2006/metadata/properties" ma:root="true" ma:fieldsID="2c4be2c6f3c916034e326efd2f08a94e" ns2:_="" ns3:_="">
    <xsd:import namespace="73db313e-95ca-447c-b620-602287f9ef6e"/>
    <xsd:import namespace="d3ec24d6-9c09-4c8e-99ad-512a0dc27a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b313e-95ca-447c-b620-602287f9ef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ec24d6-9c09-4c8e-99ad-512a0dc27a8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3ec24d6-9c09-4c8e-99ad-512a0dc27a83">
      <UserInfo>
        <DisplayName>Wynn, Lynn M.</DisplayName>
        <AccountId>855</AccountId>
        <AccountType/>
      </UserInfo>
      <UserInfo>
        <DisplayName>Evans, Brian L.</DisplayName>
        <AccountId>862</AccountId>
        <AccountType/>
      </UserInfo>
    </SharedWithUsers>
  </documentManagement>
</p:properties>
</file>

<file path=customXml/itemProps1.xml><?xml version="1.0" encoding="utf-8"?>
<ds:datastoreItem xmlns:ds="http://schemas.openxmlformats.org/officeDocument/2006/customXml" ds:itemID="{2C36F7D7-383E-4701-86FD-EA27E97BBB78}">
  <ds:schemaRefs>
    <ds:schemaRef ds:uri="73db313e-95ca-447c-b620-602287f9ef6e"/>
    <ds:schemaRef ds:uri="d3ec24d6-9c09-4c8e-99ad-512a0dc27a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0B9FBAED-1877-4703-BEE3-ECB0990A87A4}">
  <ds:schemaRefs>
    <ds:schemaRef ds:uri="http://schemas.microsoft.com/sharepoint/v3/contenttype/forms"/>
  </ds:schemaRefs>
</ds:datastoreItem>
</file>

<file path=customXml/itemProps3.xml><?xml version="1.0" encoding="utf-8"?>
<ds:datastoreItem xmlns:ds="http://schemas.openxmlformats.org/officeDocument/2006/customXml" ds:itemID="{2E939835-65D5-4C35-8772-678D436A5B93}">
  <ds:schemaRefs>
    <ds:schemaRef ds:uri="d3ec24d6-9c09-4c8e-99ad-512a0dc27a83"/>
    <ds:schemaRef ds:uri="http://schemas.microsoft.com/office/2006/metadata/properties"/>
    <ds:schemaRef ds:uri="http://schemas.microsoft.com/office/infopath/2007/PartnerControl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Geis-0791-PPT_DesignTemplate</Template>
  <Application>Microsoft Office PowerPoint</Application>
  <PresentationFormat>Widescreen</PresentationFormat>
  <Slides>12</Slides>
  <Notes>9</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Identification of a Community Problem</vt:lpstr>
      <vt:lpstr>PowerPoint Presentation</vt:lpstr>
      <vt:lpstr>Needs Assessment: Danville</vt:lpstr>
      <vt:lpstr>Our Project</vt:lpstr>
      <vt:lpstr>PowerPoint Presentation</vt:lpstr>
      <vt:lpstr>Community Partners</vt:lpstr>
      <vt:lpstr>Future Directions</vt:lpstr>
      <vt:lpstr>PowerPoint Presentation</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Bean, Jeffrey</dc:creator>
  <cp:revision>10</cp:revision>
  <dcterms:created xsi:type="dcterms:W3CDTF">2019-11-06T19:53:46Z</dcterms:created>
  <dcterms:modified xsi:type="dcterms:W3CDTF">2021-03-04T16:32:44Z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0x0101008043750A2F3BE84D94EEC9D5B33EBED0</vt:lpwstr>
  </property>
</Properties>
</file>