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321" r:id="rId5"/>
    <p:sldId id="323" r:id="rId6"/>
    <p:sldId id="324" r:id="rId7"/>
    <p:sldId id="327" r:id="rId8"/>
    <p:sldId id="345" r:id="rId9"/>
    <p:sldId id="348" r:id="rId10"/>
    <p:sldId id="334" r:id="rId11"/>
    <p:sldId id="357" r:id="rId12"/>
    <p:sldId id="326" r:id="rId13"/>
    <p:sldId id="35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3052E2-52A0-7848-A0AB-B6C6354503DF}">
          <p14:sldIdLst>
            <p14:sldId id="321"/>
            <p14:sldId id="323"/>
            <p14:sldId id="324"/>
            <p14:sldId id="327"/>
            <p14:sldId id="345"/>
            <p14:sldId id="348"/>
            <p14:sldId id="334"/>
            <p14:sldId id="357"/>
            <p14:sldId id="326"/>
            <p14:sldId id="358"/>
          </p14:sldIdLst>
        </p14:section>
      </p14:sectionLst>
    </p:ext>
    <p:ext uri="{EFAFB233-063F-42B5-8137-9DF3F51BA10A}">
      <p15:sldGuideLst xmlns:p15="http://schemas.microsoft.com/office/powerpoint/2012/main">
        <p15:guide id="1" pos="2304" userDrawn="1">
          <p15:clr>
            <a:srgbClr val="A4A3A4"/>
          </p15:clr>
        </p15:guide>
        <p15:guide id="2" orient="horz" pos="336" userDrawn="1">
          <p15:clr>
            <a:srgbClr val="A4A3A4"/>
          </p15:clr>
        </p15:guide>
        <p15:guide id="3" pos="7368"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4D2"/>
    <a:srgbClr val="000000"/>
    <a:srgbClr val="FFF0C7"/>
    <a:srgbClr val="E25252"/>
    <a:srgbClr val="4FB9BA"/>
    <a:srgbClr val="535453"/>
    <a:srgbClr val="E05250"/>
    <a:srgbClr val="0093D5"/>
    <a:srgbClr val="1EB6BA"/>
    <a:srgbClr val="1CB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1972"/>
  </p:normalViewPr>
  <p:slideViewPr>
    <p:cSldViewPr snapToGrid="0">
      <p:cViewPr varScale="1">
        <p:scale>
          <a:sx n="100" d="100"/>
          <a:sy n="100" d="100"/>
        </p:scale>
        <p:origin x="1560" y="168"/>
      </p:cViewPr>
      <p:guideLst>
        <p:guide pos="2304"/>
        <p:guide orient="horz" pos="336"/>
        <p:guide pos="7368"/>
        <p:guide orient="horz" pos="396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98467E-0EAC-427B-AB7C-5E1E2F725032}" type="datetimeFigureOut">
              <a:rPr lang="en-US" smtClean="0"/>
              <a:t>3/3/21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2876B2-92BA-4913-ADE9-C8C34526351B}" type="slidenum">
              <a:rPr lang="en-US" smtClean="0"/>
              <a:t>‹#›</a:t>
            </a:fld>
            <a:endParaRPr lang="en-US"/>
          </a:p>
        </p:txBody>
      </p:sp>
    </p:spTree>
    <p:extLst>
      <p:ext uri="{BB962C8B-B14F-4D97-AF65-F5344CB8AC3E}">
        <p14:creationId xmlns:p14="http://schemas.microsoft.com/office/powerpoint/2010/main" val="326043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Thank you ______ and good afternoon to those joining us today. </a:t>
            </a:r>
          </a:p>
          <a:p>
            <a:r>
              <a:rPr lang="en-US" sz="2400" dirty="0"/>
              <a:t>I would first like to thank everyone that supported the development of COLT, especially our program directors and leader Jeff Emanuel. </a:t>
            </a:r>
          </a:p>
          <a:p>
            <a:r>
              <a:rPr lang="en-US" sz="2400" dirty="0"/>
              <a:t>My name is Peter Barrale joined here with Dr. Ashley Czworniak, pediatric residents representing a larger group of 6 pediatric and internal medicine residents.  </a:t>
            </a:r>
          </a:p>
          <a:p>
            <a:r>
              <a:rPr lang="en-US" sz="2400" dirty="0"/>
              <a:t>We were grouped together because of our fiery passion for serving the mental heath community. </a:t>
            </a:r>
          </a:p>
          <a:p>
            <a:r>
              <a:rPr lang="en-US" sz="2400" dirty="0"/>
              <a:t>This is a crisis that spans across all of medicine, especially pediatrics and internal medicine. </a:t>
            </a:r>
          </a:p>
        </p:txBody>
      </p:sp>
      <p:sp>
        <p:nvSpPr>
          <p:cNvPr id="4" name="Slide Number Placeholder 3"/>
          <p:cNvSpPr>
            <a:spLocks noGrp="1"/>
          </p:cNvSpPr>
          <p:nvPr>
            <p:ph type="sldNum" sz="quarter" idx="5"/>
          </p:nvPr>
        </p:nvSpPr>
        <p:spPr/>
        <p:txBody>
          <a:bodyPr/>
          <a:lstStyle/>
          <a:p>
            <a:fld id="{192876B2-92BA-4913-ADE9-C8C34526351B}" type="slidenum">
              <a:rPr lang="en-US" smtClean="0"/>
              <a:t>1</a:t>
            </a:fld>
            <a:endParaRPr lang="en-US"/>
          </a:p>
        </p:txBody>
      </p:sp>
    </p:spTree>
    <p:extLst>
      <p:ext uri="{BB962C8B-B14F-4D97-AF65-F5344CB8AC3E}">
        <p14:creationId xmlns:p14="http://schemas.microsoft.com/office/powerpoint/2010/main" val="74450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End here</a:t>
            </a:r>
          </a:p>
          <a:p>
            <a:r>
              <a:rPr lang="en-US" dirty="0"/>
              <a:t>I’d like to close with This is a testimonial pulled from the MHFA website. It resonated with me because this here, this is us. This is Geisinger. It has been since day 1. And if we are truly being honest with ourselves we need to be honest about our responsibility to curtail this mental health crisis. ***</a:t>
            </a:r>
          </a:p>
          <a:p>
            <a:endParaRPr lang="en-US" dirty="0"/>
          </a:p>
          <a:p>
            <a:r>
              <a:rPr lang="en-US" dirty="0"/>
              <a:t>(Needs a picture)</a:t>
            </a:r>
          </a:p>
        </p:txBody>
      </p:sp>
      <p:sp>
        <p:nvSpPr>
          <p:cNvPr id="4" name="Slide Number Placeholder 3"/>
          <p:cNvSpPr>
            <a:spLocks noGrp="1"/>
          </p:cNvSpPr>
          <p:nvPr>
            <p:ph type="sldNum" sz="quarter" idx="5"/>
          </p:nvPr>
        </p:nvSpPr>
        <p:spPr/>
        <p:txBody>
          <a:bodyPr/>
          <a:lstStyle/>
          <a:p>
            <a:fld id="{192876B2-92BA-4913-ADE9-C8C34526351B}" type="slidenum">
              <a:rPr lang="en-US" smtClean="0"/>
              <a:t>10</a:t>
            </a:fld>
            <a:endParaRPr lang="en-US"/>
          </a:p>
        </p:txBody>
      </p:sp>
    </p:spTree>
    <p:extLst>
      <p:ext uri="{BB962C8B-B14F-4D97-AF65-F5344CB8AC3E}">
        <p14:creationId xmlns:p14="http://schemas.microsoft.com/office/powerpoint/2010/main" val="35068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 not breaking news, nor does anyone need to be convinced that this is a significant burden to the community. </a:t>
            </a:r>
          </a:p>
          <a:p>
            <a:r>
              <a:rPr lang="en-US" dirty="0"/>
              <a:t>So, what can we do as a group of resident physicians to help chip away in our local community? </a:t>
            </a:r>
          </a:p>
          <a:p>
            <a:r>
              <a:rPr lang="en-US" dirty="0"/>
              <a:t>Before we get to the project details, I would like to share some data about just how horrifying it is.</a:t>
            </a:r>
          </a:p>
        </p:txBody>
      </p:sp>
      <p:sp>
        <p:nvSpPr>
          <p:cNvPr id="4" name="Slide Number Placeholder 3"/>
          <p:cNvSpPr>
            <a:spLocks noGrp="1"/>
          </p:cNvSpPr>
          <p:nvPr>
            <p:ph type="sldNum" sz="quarter" idx="5"/>
          </p:nvPr>
        </p:nvSpPr>
        <p:spPr/>
        <p:txBody>
          <a:bodyPr/>
          <a:lstStyle/>
          <a:p>
            <a:fld id="{192876B2-92BA-4913-ADE9-C8C34526351B}" type="slidenum">
              <a:rPr lang="en-US" smtClean="0"/>
              <a:t>2</a:t>
            </a:fld>
            <a:endParaRPr lang="en-US"/>
          </a:p>
        </p:txBody>
      </p:sp>
    </p:spTree>
    <p:extLst>
      <p:ext uri="{BB962C8B-B14F-4D97-AF65-F5344CB8AC3E}">
        <p14:creationId xmlns:p14="http://schemas.microsoft.com/office/powerpoint/2010/main" val="67793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national crisis.</a:t>
            </a:r>
          </a:p>
          <a:p>
            <a:r>
              <a:rPr lang="en-US" dirty="0"/>
              <a:t>Half of all mental health illness occurs by 14 years old….and 75% diagnoses are made by 24 years old.</a:t>
            </a:r>
          </a:p>
          <a:p>
            <a:r>
              <a:rPr lang="en-US" dirty="0"/>
              <a:t>Again, a crippling problem for pediatrics and internal medicine.</a:t>
            </a:r>
          </a:p>
          <a:p>
            <a:r>
              <a:rPr lang="en-US" dirty="0"/>
              <a:t>This epidemic is also poorly managed, taking on average 8 YEARS to obtain adequate treatment </a:t>
            </a:r>
          </a:p>
          <a:p>
            <a:r>
              <a:rPr lang="en-US" dirty="0"/>
              <a:t>And to highlight the morbidity of this issue, 70% of adolescents in juvenile detention have a </a:t>
            </a:r>
            <a:r>
              <a:rPr lang="en-US" b="1" u="sng" dirty="0"/>
              <a:t>diagnosed</a:t>
            </a:r>
            <a:r>
              <a:rPr lang="en-US" dirty="0"/>
              <a:t> mental health disorder. </a:t>
            </a:r>
          </a:p>
          <a:p>
            <a:r>
              <a:rPr lang="en-US" dirty="0"/>
              <a:t>We are failing our young adults and our future.</a:t>
            </a:r>
          </a:p>
          <a:p>
            <a:endParaRPr lang="en-US" dirty="0"/>
          </a:p>
          <a:p>
            <a:r>
              <a:rPr lang="en-US" dirty="0"/>
              <a:t>Let's look further into Geisinger’s back yard and the state of Pennsylvania. </a:t>
            </a:r>
          </a:p>
          <a:p>
            <a:r>
              <a:rPr lang="en-US" dirty="0"/>
              <a:t>12% report </a:t>
            </a:r>
            <a:r>
              <a:rPr lang="en-US" b="1" u="sng" dirty="0"/>
              <a:t>any</a:t>
            </a:r>
            <a:r>
              <a:rPr lang="en-US" dirty="0"/>
              <a:t> mental health illness in the last year</a:t>
            </a:r>
          </a:p>
          <a:p>
            <a:r>
              <a:rPr lang="en-US" dirty="0"/>
              <a:t>8.6% report a </a:t>
            </a:r>
            <a:r>
              <a:rPr lang="en-US" b="1" u="sng" dirty="0"/>
              <a:t>severe</a:t>
            </a:r>
            <a:r>
              <a:rPr lang="en-US" dirty="0"/>
              <a:t> mental illness in 2020</a:t>
            </a:r>
          </a:p>
          <a:p>
            <a:r>
              <a:rPr lang="en-US" dirty="0"/>
              <a:t>Again, these patients are being neglected.  54% did not receive ANY mental health service and only 1/3 of severe MDE had </a:t>
            </a:r>
            <a:r>
              <a:rPr lang="en-US" b="1" u="sng" dirty="0"/>
              <a:t>any</a:t>
            </a:r>
            <a:r>
              <a:rPr lang="en-US" dirty="0"/>
              <a:t> treatment.</a:t>
            </a:r>
          </a:p>
          <a:p>
            <a:r>
              <a:rPr lang="en-US" dirty="0"/>
              <a:t>We are failing our community.</a:t>
            </a:r>
          </a:p>
          <a:p>
            <a:endParaRPr lang="en-US" dirty="0"/>
          </a:p>
          <a:p>
            <a:r>
              <a:rPr lang="en-US" dirty="0"/>
              <a:t>Not only is mental health tremendously prevalent, but the numbers are grossly under reported as mental health can manifest as drug abuse, worsened academic performance, incarceration, and suicide.</a:t>
            </a:r>
          </a:p>
          <a:p>
            <a:endParaRPr lang="en-US" dirty="0"/>
          </a:p>
          <a:p>
            <a:r>
              <a:rPr lang="en-US" dirty="0"/>
              <a:t>https://www.mentalhealthfirstaid.org/external/2020/11/10-surprising-mental-health-statistics-from-2020/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50000"/>
                  </a:schemeClr>
                </a:solidFill>
              </a:rPr>
              <a:t>https://www.mhanational.org/</a:t>
            </a:r>
          </a:p>
          <a:p>
            <a:endParaRPr lang="en-US" dirty="0"/>
          </a:p>
        </p:txBody>
      </p:sp>
      <p:sp>
        <p:nvSpPr>
          <p:cNvPr id="4" name="Slide Number Placeholder 3"/>
          <p:cNvSpPr>
            <a:spLocks noGrp="1"/>
          </p:cNvSpPr>
          <p:nvPr>
            <p:ph type="sldNum" sz="quarter" idx="5"/>
          </p:nvPr>
        </p:nvSpPr>
        <p:spPr/>
        <p:txBody>
          <a:bodyPr/>
          <a:lstStyle/>
          <a:p>
            <a:fld id="{192876B2-92BA-4913-ADE9-C8C34526351B}" type="slidenum">
              <a:rPr lang="en-US" smtClean="0"/>
              <a:t>3</a:t>
            </a:fld>
            <a:endParaRPr lang="en-US"/>
          </a:p>
        </p:txBody>
      </p:sp>
    </p:spTree>
    <p:extLst>
      <p:ext uri="{BB962C8B-B14F-4D97-AF65-F5344CB8AC3E}">
        <p14:creationId xmlns:p14="http://schemas.microsoft.com/office/powerpoint/2010/main" val="2278699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is responsible for 11.4% of all pediatric death and the second leading cause of death from 10 to 24 years old. </a:t>
            </a:r>
          </a:p>
          <a:p>
            <a:r>
              <a:rPr lang="en-US" dirty="0"/>
              <a:t>This is absolutely horrifying, and to think mental health is clearly a part of unintentional injury </a:t>
            </a:r>
          </a:p>
          <a:p>
            <a:r>
              <a:rPr lang="en-US" dirty="0"/>
              <a:t>This kills nearly 3x more than congenital heart disease but doesn’t have a fraction of the infrastructure </a:t>
            </a:r>
          </a:p>
          <a:p>
            <a:r>
              <a:rPr lang="en-US" dirty="0"/>
              <a:t>NIH suicide trends are in blue. We know its only getting worse and COVID-19 only worsened it. </a:t>
            </a:r>
          </a:p>
          <a:p>
            <a:r>
              <a:rPr lang="en-US" dirty="0"/>
              <a:t>Our group sought to temporize this community crisis…..</a:t>
            </a:r>
          </a:p>
          <a:p>
            <a:endParaRPr lang="en-US" dirty="0"/>
          </a:p>
          <a:p>
            <a:r>
              <a:rPr lang="en-US" dirty="0"/>
              <a:t>https://</a:t>
            </a:r>
            <a:r>
              <a:rPr lang="en-US" dirty="0" err="1"/>
              <a:t>www.ncbi.nlm.nih.gov</a:t>
            </a:r>
            <a:r>
              <a:rPr lang="en-US" dirty="0"/>
              <a:t>/</a:t>
            </a:r>
            <a:r>
              <a:rPr lang="en-US" dirty="0" err="1"/>
              <a:t>pmc</a:t>
            </a:r>
            <a:r>
              <a:rPr lang="en-US" dirty="0"/>
              <a:t>/articles/PMC6637963/</a:t>
            </a:r>
          </a:p>
          <a:p>
            <a:r>
              <a:rPr lang="en-US" dirty="0"/>
              <a:t>https://</a:t>
            </a:r>
            <a:r>
              <a:rPr lang="en-US" dirty="0" err="1"/>
              <a:t>www.nimh.nih.gov</a:t>
            </a:r>
            <a:r>
              <a:rPr lang="en-US" dirty="0"/>
              <a:t>/health/statistics/suicide.shtml#part_154968 (2018)</a:t>
            </a:r>
          </a:p>
          <a:p>
            <a:r>
              <a:rPr lang="en-US" dirty="0"/>
              <a:t>https://</a:t>
            </a:r>
            <a:r>
              <a:rPr lang="en-US" dirty="0" err="1"/>
              <a:t>www.who.int</a:t>
            </a:r>
            <a:r>
              <a:rPr lang="en-US" dirty="0"/>
              <a:t>/news-room/fact-sheets/detail/adolescent-mental-health</a:t>
            </a:r>
          </a:p>
        </p:txBody>
      </p:sp>
      <p:sp>
        <p:nvSpPr>
          <p:cNvPr id="4" name="Slide Number Placeholder 3"/>
          <p:cNvSpPr>
            <a:spLocks noGrp="1"/>
          </p:cNvSpPr>
          <p:nvPr>
            <p:ph type="sldNum" sz="quarter" idx="5"/>
          </p:nvPr>
        </p:nvSpPr>
        <p:spPr/>
        <p:txBody>
          <a:bodyPr/>
          <a:lstStyle/>
          <a:p>
            <a:fld id="{192876B2-92BA-4913-ADE9-C8C34526351B}" type="slidenum">
              <a:rPr lang="en-US" smtClean="0"/>
              <a:t>4</a:t>
            </a:fld>
            <a:endParaRPr lang="en-US"/>
          </a:p>
        </p:txBody>
      </p:sp>
    </p:spTree>
    <p:extLst>
      <p:ext uri="{BB962C8B-B14F-4D97-AF65-F5344CB8AC3E}">
        <p14:creationId xmlns:p14="http://schemas.microsoft.com/office/powerpoint/2010/main" val="95282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www.ncbi.nlm.nih.gov</a:t>
            </a:r>
            <a:r>
              <a:rPr lang="en-US" dirty="0"/>
              <a:t>/</a:t>
            </a:r>
            <a:r>
              <a:rPr lang="en-US" dirty="0" err="1"/>
              <a:t>pmc</a:t>
            </a:r>
            <a:r>
              <a:rPr lang="en-US" dirty="0"/>
              <a:t>/articles/PMC6637963/</a:t>
            </a:r>
          </a:p>
          <a:p>
            <a:r>
              <a:rPr lang="en-US" dirty="0"/>
              <a:t>https://</a:t>
            </a:r>
            <a:r>
              <a:rPr lang="en-US" dirty="0" err="1"/>
              <a:t>www.nimh.nih.gov</a:t>
            </a:r>
            <a:r>
              <a:rPr lang="en-US" dirty="0"/>
              <a:t>/health/statistics/suicide.shtml#part_154968 (2018)</a:t>
            </a:r>
          </a:p>
          <a:p>
            <a:r>
              <a:rPr lang="en-US" dirty="0"/>
              <a:t>https://</a:t>
            </a:r>
            <a:r>
              <a:rPr lang="en-US" dirty="0" err="1"/>
              <a:t>www.who.int</a:t>
            </a:r>
            <a:r>
              <a:rPr lang="en-US" dirty="0"/>
              <a:t>/news-room/fact-sheets/detail/adolescent-mental-health</a:t>
            </a:r>
          </a:p>
          <a:p>
            <a:endParaRPr lang="en-US" dirty="0"/>
          </a:p>
          <a:p>
            <a:r>
              <a:rPr lang="en-US" dirty="0"/>
              <a:t>ASHLEY STARTS HERE</a:t>
            </a:r>
          </a:p>
          <a:p>
            <a:r>
              <a:rPr lang="en-US" dirty="0"/>
              <a:t>There’s not a person in this room who when faced with a challenge regarding the wellbeing of another doesn’t ponder even if only briefly, a solution. Fortunately and unfortunately for us, there are probably a hundred partial solutions to the issue of disordered mental health in teens. The question then becomes how do we do the most good with what we have? Is it wisest to focus our efforts on earlier identification of high risk individuals?  Do we instead shift our momentum towards tackling the goliath issue of provider shortage?  Or, Do we meet somewhere in the middle and bridge mental health services with community support programs? Ultimately, we decided that a successful program borrows from each of those tenants</a:t>
            </a:r>
          </a:p>
          <a:p>
            <a:endParaRPr lang="en-US" dirty="0"/>
          </a:p>
          <a:p>
            <a:r>
              <a:rPr lang="en-US" dirty="0"/>
              <a:t>(image)</a:t>
            </a:r>
          </a:p>
          <a:p>
            <a:endParaRPr lang="en-US" dirty="0"/>
          </a:p>
        </p:txBody>
      </p:sp>
      <p:sp>
        <p:nvSpPr>
          <p:cNvPr id="4" name="Slide Number Placeholder 3"/>
          <p:cNvSpPr>
            <a:spLocks noGrp="1"/>
          </p:cNvSpPr>
          <p:nvPr>
            <p:ph type="sldNum" sz="quarter" idx="5"/>
          </p:nvPr>
        </p:nvSpPr>
        <p:spPr/>
        <p:txBody>
          <a:bodyPr/>
          <a:lstStyle/>
          <a:p>
            <a:fld id="{192876B2-92BA-4913-ADE9-C8C34526351B}" type="slidenum">
              <a:rPr lang="en-US" smtClean="0"/>
              <a:t>5</a:t>
            </a:fld>
            <a:endParaRPr lang="en-US"/>
          </a:p>
        </p:txBody>
      </p:sp>
    </p:spTree>
    <p:extLst>
      <p:ext uri="{BB962C8B-B14F-4D97-AF65-F5344CB8AC3E}">
        <p14:creationId xmlns:p14="http://schemas.microsoft.com/office/powerpoint/2010/main" val="375574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876B2-92BA-4913-ADE9-C8C34526351B}" type="slidenum">
              <a:rPr lang="en-US" smtClean="0"/>
              <a:t>6</a:t>
            </a:fld>
            <a:endParaRPr lang="en-US"/>
          </a:p>
        </p:txBody>
      </p:sp>
    </p:spTree>
    <p:extLst>
      <p:ext uri="{BB962C8B-B14F-4D97-AF65-F5344CB8AC3E}">
        <p14:creationId xmlns:p14="http://schemas.microsoft.com/office/powerpoint/2010/main" val="280742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solidFill>
                  <a:srgbClr val="646469"/>
                </a:solidFill>
                <a:effectLst/>
                <a:latin typeface="Open Sans"/>
              </a:rPr>
              <a:t>Fortunately for us, we did not have to recreate the wheel as a program with similar goals already exists. Youth Mental Health First Aid is an international program designed to teach community leaders such as teachers, school staff, coaches, and parents how to identify an adolescent who is experiencing a mental health or addictions challenge. Importantly as awareness only goes so far, the course equips its participants to provide a tiered system of assistance to at risk teens. Like any respectable first aid course, this program makes use of mnemonics. Specifically, the guiding principles of the course are relayed with the mnemonic ALGEE in which the first step is to assess the severity of the situation looking for signs of acute suicidality or progressing habits of self harm. The following two steps focus on building trust while breaking the stigma surrounding mental disease through actively listening in a nonjudgmental manner and giving validation to the struggles at bay. Once this trust is established it becomes easier for the aid giver to make suggestions for situational de-escalation and when necessary the employment of a licensed mental health professional. </a:t>
            </a:r>
          </a:p>
          <a:p>
            <a:r>
              <a:rPr lang="en-US" dirty="0"/>
              <a:t>(countries involved include  US Canada, UK, Australia, </a:t>
            </a:r>
            <a:r>
              <a:rPr lang="en-US" dirty="0" err="1"/>
              <a:t>Parkistan</a:t>
            </a:r>
            <a:r>
              <a:rPr lang="en-US" dirty="0"/>
              <a:t>, Japan, and Sri Lanka)</a:t>
            </a:r>
          </a:p>
        </p:txBody>
      </p:sp>
      <p:sp>
        <p:nvSpPr>
          <p:cNvPr id="4" name="Slide Number Placeholder 3"/>
          <p:cNvSpPr>
            <a:spLocks noGrp="1"/>
          </p:cNvSpPr>
          <p:nvPr>
            <p:ph type="sldNum" sz="quarter" idx="5"/>
          </p:nvPr>
        </p:nvSpPr>
        <p:spPr/>
        <p:txBody>
          <a:bodyPr/>
          <a:lstStyle/>
          <a:p>
            <a:fld id="{192876B2-92BA-4913-ADE9-C8C34526351B}" type="slidenum">
              <a:rPr lang="en-US" smtClean="0"/>
              <a:t>7</a:t>
            </a:fld>
            <a:endParaRPr lang="en-US"/>
          </a:p>
        </p:txBody>
      </p:sp>
    </p:spTree>
    <p:extLst>
      <p:ext uri="{BB962C8B-B14F-4D97-AF65-F5344CB8AC3E}">
        <p14:creationId xmlns:p14="http://schemas.microsoft.com/office/powerpoint/2010/main" val="357030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6"/>
                </a:solidFill>
              </a:rPr>
              <a:t>One aspect of the program that I’m sure we can all appreciate, is has been evaluated in peer-reviewed studies: and not to delve to deeply into any of these but instead rather to convey that these studies show in multiple cases that individuals trained in the program:</a:t>
            </a:r>
          </a:p>
          <a:p>
            <a:pPr>
              <a:buFont typeface="Arial" panose="020B0604020202020204" pitchFamily="34" charset="0"/>
              <a:buChar char="•"/>
            </a:pPr>
            <a:r>
              <a:rPr lang="en-US" dirty="0">
                <a:solidFill>
                  <a:schemeClr val="accent6"/>
                </a:solidFill>
              </a:rPr>
              <a:t>Grow their knowledge of signs, symptoms and risk factors of mental illnesses and addictions.</a:t>
            </a:r>
          </a:p>
          <a:p>
            <a:pPr>
              <a:buFont typeface="Arial" panose="020B0604020202020204" pitchFamily="34" charset="0"/>
              <a:buChar char="•"/>
            </a:pPr>
            <a:r>
              <a:rPr lang="en-US" dirty="0">
                <a:solidFill>
                  <a:schemeClr val="accent6"/>
                </a:solidFill>
              </a:rPr>
              <a:t>Can identify multiple types of professional and self-help resources for individuals in crisis</a:t>
            </a:r>
          </a:p>
          <a:p>
            <a:pPr>
              <a:buFont typeface="Arial" panose="020B0604020202020204" pitchFamily="34" charset="0"/>
              <a:buChar char="•"/>
            </a:pPr>
            <a:r>
              <a:rPr lang="en-US" dirty="0">
                <a:solidFill>
                  <a:schemeClr val="accent6"/>
                </a:solidFill>
              </a:rPr>
              <a:t>Increase their confidence in and likelihood to help an individual in distress</a:t>
            </a:r>
          </a:p>
          <a:p>
            <a:pPr>
              <a:buFont typeface="Arial" panose="020B0604020202020204" pitchFamily="34" charset="0"/>
              <a:buChar char="•"/>
            </a:pPr>
            <a:r>
              <a:rPr lang="en-US" dirty="0">
                <a:solidFill>
                  <a:schemeClr val="accent6"/>
                </a:solidFill>
              </a:rPr>
              <a:t>Show increased mental wellness themselves.</a:t>
            </a:r>
          </a:p>
          <a:p>
            <a:pPr>
              <a:buFont typeface="Arial" panose="020B0604020202020204" pitchFamily="34" charset="0"/>
              <a:buChar char="•"/>
            </a:pPr>
            <a:endParaRPr lang="en-US" dirty="0">
              <a:solidFill>
                <a:schemeClr val="accent6"/>
              </a:solidFill>
            </a:endParaRPr>
          </a:p>
          <a:p>
            <a:pPr>
              <a:buFont typeface="Arial" panose="020B0604020202020204" pitchFamily="34" charset="0"/>
              <a:buNone/>
            </a:pPr>
            <a:r>
              <a:rPr lang="en-US" dirty="0">
                <a:solidFill>
                  <a:schemeClr val="accent6"/>
                </a:solidFill>
              </a:rPr>
              <a:t>This research to only provides us reassurance that were undertaking a trusted program but also it provides us with data that helps us determine which aspects of the MHFA program might be of particular use to our population and which parts might not. It equips us to eventually tailor the program to the Geisinger community. I’d be happy to speak in further detail about any of these studies at the end of the presentation</a:t>
            </a:r>
          </a:p>
          <a:p>
            <a:endParaRPr lang="en-US" dirty="0"/>
          </a:p>
        </p:txBody>
      </p:sp>
      <p:sp>
        <p:nvSpPr>
          <p:cNvPr id="4" name="Slide Number Placeholder 3"/>
          <p:cNvSpPr>
            <a:spLocks noGrp="1"/>
          </p:cNvSpPr>
          <p:nvPr>
            <p:ph type="sldNum" sz="quarter" idx="5"/>
          </p:nvPr>
        </p:nvSpPr>
        <p:spPr/>
        <p:txBody>
          <a:bodyPr/>
          <a:lstStyle/>
          <a:p>
            <a:fld id="{192876B2-92BA-4913-ADE9-C8C34526351B}" type="slidenum">
              <a:rPr lang="en-US" smtClean="0"/>
              <a:t>8</a:t>
            </a:fld>
            <a:endParaRPr lang="en-US"/>
          </a:p>
        </p:txBody>
      </p:sp>
    </p:spTree>
    <p:extLst>
      <p:ext uri="{BB962C8B-B14F-4D97-AF65-F5344CB8AC3E}">
        <p14:creationId xmlns:p14="http://schemas.microsoft.com/office/powerpoint/2010/main" val="2506885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plan would be to train 4-5 residents from Peds/IM/Meds Peds to become First Aid Course Instructors. Followed then by partnership building with Danville area schools and community centers which would hold training sessions for first Aid Courses and strategic advertisement to the local community. Feedback would be semi annual reports of number of sessions held by each school or center, number of adolescents who were identified, captured, and connected with mental health professional. Based on this feedback, we would tailor and expand the pilot to other areas in which Geisinger has a known community presence.</a:t>
            </a:r>
          </a:p>
        </p:txBody>
      </p:sp>
      <p:sp>
        <p:nvSpPr>
          <p:cNvPr id="4" name="Slide Number Placeholder 3"/>
          <p:cNvSpPr>
            <a:spLocks noGrp="1"/>
          </p:cNvSpPr>
          <p:nvPr>
            <p:ph type="sldNum" sz="quarter" idx="5"/>
          </p:nvPr>
        </p:nvSpPr>
        <p:spPr/>
        <p:txBody>
          <a:bodyPr/>
          <a:lstStyle/>
          <a:p>
            <a:fld id="{192876B2-92BA-4913-ADE9-C8C34526351B}" type="slidenum">
              <a:rPr lang="en-US" smtClean="0"/>
              <a:t>9</a:t>
            </a:fld>
            <a:endParaRPr lang="en-US"/>
          </a:p>
        </p:txBody>
      </p:sp>
    </p:spTree>
    <p:extLst>
      <p:ext uri="{BB962C8B-B14F-4D97-AF65-F5344CB8AC3E}">
        <p14:creationId xmlns:p14="http://schemas.microsoft.com/office/powerpoint/2010/main" val="220146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eisinger">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userDrawn="1"/>
        </p:nvPicPr>
        <p:blipFill>
          <a:blip r:embed="rId2"/>
          <a:stretch>
            <a:fillRect/>
          </a:stretch>
        </p:blipFill>
        <p:spPr>
          <a:xfrm>
            <a:off x="0" y="-107575"/>
            <a:ext cx="12251107" cy="696557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userDrawn="1"/>
        </p:nvPicPr>
        <p:blipFill>
          <a:blip r:embed="rId3"/>
          <a:stretch>
            <a:fillRect/>
          </a:stretch>
        </p:blipFill>
        <p:spPr>
          <a:xfrm>
            <a:off x="2007736" y="5474350"/>
            <a:ext cx="2351784" cy="947913"/>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1188720" y="1341120"/>
            <a:ext cx="6827537" cy="1752600"/>
          </a:xfrm>
        </p:spPr>
        <p:txBody>
          <a:bodyPr/>
          <a:lstStyle>
            <a:lvl1pPr marL="0" indent="0">
              <a:buNone/>
              <a:defRPr sz="5400" b="1" i="0">
                <a:solidFill>
                  <a:schemeClr val="tx1"/>
                </a:solidFill>
                <a:latin typeface="Georgia" panose="02040502050405020303" pitchFamily="18" charset="0"/>
              </a:defRPr>
            </a:lvl1pPr>
          </a:lstStyle>
          <a:p>
            <a:pPr lvl="0"/>
            <a:r>
              <a:rPr lang="en-US"/>
              <a:t>Click to edit master title</a:t>
            </a:r>
          </a:p>
          <a:p>
            <a:pPr lvl="1"/>
            <a:endParaRPr lang="en-US"/>
          </a:p>
        </p:txBody>
      </p:sp>
      <p:sp>
        <p:nvSpPr>
          <p:cNvPr id="32" name="Text Placeholder 2">
            <a:extLst>
              <a:ext uri="{FF2B5EF4-FFF2-40B4-BE49-F238E27FC236}">
                <a16:creationId xmlns:a16="http://schemas.microsoft.com/office/drawing/2014/main" id="{807C95F9-5DE5-574A-830E-B926D0D01763}"/>
              </a:ext>
            </a:extLst>
          </p:cNvPr>
          <p:cNvSpPr>
            <a:spLocks noGrp="1"/>
          </p:cNvSpPr>
          <p:nvPr>
            <p:ph type="body" sz="quarter" idx="16"/>
          </p:nvPr>
        </p:nvSpPr>
        <p:spPr>
          <a:xfrm>
            <a:off x="8519160" y="4724401"/>
            <a:ext cx="3177540" cy="1562099"/>
          </a:xfrm>
        </p:spPr>
        <p:txBody>
          <a:bodyPr/>
          <a:lstStyle>
            <a:lvl1pPr marL="0" indent="0">
              <a:buNone/>
              <a:defRPr sz="2400"/>
            </a:lvl1pPr>
          </a:lstStyle>
          <a:p>
            <a:pPr lvl="0"/>
            <a:r>
              <a:rPr lang="en-US">
                <a:solidFill>
                  <a:schemeClr val="accent6"/>
                </a:solidFill>
              </a:rPr>
              <a:t>Click to edit Master text styles</a:t>
            </a:r>
          </a:p>
        </p:txBody>
      </p:sp>
    </p:spTree>
    <p:extLst>
      <p:ext uri="{BB962C8B-B14F-4D97-AF65-F5344CB8AC3E}">
        <p14:creationId xmlns:p14="http://schemas.microsoft.com/office/powerpoint/2010/main" val="167063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E052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85750" indent="-22542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r>
              <a:rPr lang="en-US"/>
              <a:t>Ut fermentum a magna </a:t>
            </a:r>
            <a:r>
              <a:rPr lang="en-US" err="1"/>
              <a:t>ut</a:t>
            </a:r>
            <a:r>
              <a:rPr lang="en-US"/>
              <a:t> </a:t>
            </a:r>
            <a:r>
              <a:rPr lang="en-US" err="1"/>
              <a:t>eleifend</a:t>
            </a:r>
            <a:r>
              <a:rPr lang="en-US"/>
              <a:t>. Integer convallis </a:t>
            </a:r>
            <a:r>
              <a:rPr lang="en-US" err="1"/>
              <a:t>suscipit</a:t>
            </a:r>
            <a:r>
              <a:rPr lang="en-US"/>
              <a:t> ante </a:t>
            </a:r>
            <a:r>
              <a:rPr lang="en-US" err="1"/>
              <a:t>eu</a:t>
            </a:r>
            <a:r>
              <a:rPr lang="en-US"/>
              <a:t> </a:t>
            </a:r>
            <a:r>
              <a:rPr lang="en-US" err="1"/>
              <a:t>varius</a:t>
            </a:r>
            <a:r>
              <a:rPr lang="en-US"/>
              <a:t>. </a:t>
            </a:r>
          </a:p>
          <a:p>
            <a:r>
              <a:rPr lang="en-US"/>
              <a:t>Morbi a </a:t>
            </a:r>
            <a:r>
              <a:rPr lang="en-US" err="1"/>
              <a:t>purus</a:t>
            </a:r>
            <a:r>
              <a:rPr lang="en-US"/>
              <a:t> dolor. </a:t>
            </a:r>
            <a:r>
              <a:rPr lang="en-US" err="1"/>
              <a:t>Suspendisse</a:t>
            </a:r>
            <a:r>
              <a:rPr lang="en-US"/>
              <a:t> sit </a:t>
            </a:r>
            <a:r>
              <a:rPr lang="en-US" err="1"/>
              <a:t>amet</a:t>
            </a:r>
            <a:r>
              <a:rPr lang="en-US"/>
              <a:t> ipsum </a:t>
            </a:r>
            <a:r>
              <a:rPr lang="en-US" err="1"/>
              <a:t>finibus</a:t>
            </a:r>
            <a:r>
              <a:rPr lang="en-US"/>
              <a:t> </a:t>
            </a:r>
            <a:r>
              <a:rPr lang="en-US" err="1"/>
              <a:t>justo</a:t>
            </a:r>
            <a:r>
              <a:rPr lang="en-US"/>
              <a:t> </a:t>
            </a:r>
            <a:r>
              <a:rPr lang="en-US" err="1"/>
              <a:t>viverra</a:t>
            </a:r>
            <a:r>
              <a:rPr lang="en-US"/>
              <a:t> </a:t>
            </a:r>
            <a:r>
              <a:rPr lang="en-US" err="1"/>
              <a:t>blandit</a:t>
            </a:r>
            <a:r>
              <a:rPr lang="en-US"/>
              <a:t>. </a:t>
            </a:r>
          </a:p>
          <a:p>
            <a:r>
              <a:rPr lang="en-US"/>
              <a:t>Ut </a:t>
            </a:r>
            <a:r>
              <a:rPr lang="en-US" err="1"/>
              <a:t>congue</a:t>
            </a:r>
            <a:r>
              <a:rPr lang="en-US"/>
              <a:t> </a:t>
            </a:r>
            <a:r>
              <a:rPr lang="en-US" err="1"/>
              <a:t>quis</a:t>
            </a:r>
            <a:r>
              <a:rPr lang="en-US"/>
              <a:t> </a:t>
            </a:r>
            <a:r>
              <a:rPr lang="en-US" err="1"/>
              <a:t>tortor</a:t>
            </a:r>
            <a:r>
              <a:rPr lang="en-US"/>
              <a:t> </a:t>
            </a:r>
            <a:r>
              <a:rPr lang="en-US" err="1"/>
              <a:t>eget</a:t>
            </a:r>
            <a:r>
              <a:rPr lang="en-US"/>
              <a:t> </a:t>
            </a:r>
            <a:r>
              <a:rPr lang="en-US" err="1"/>
              <a:t>sodales</a:t>
            </a:r>
            <a:r>
              <a:rPr lang="en-US"/>
              <a:t>. </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95300" y="1790700"/>
            <a:ext cx="2847340" cy="495300"/>
          </a:xfrm>
        </p:spPr>
        <p:txBody>
          <a:bodyPr anchor="ctr">
            <a:noAutofit/>
          </a:bodyPr>
          <a:lstStyle>
            <a:lvl1pPr marL="0" indent="0">
              <a:buNone/>
              <a:defRPr sz="2400" b="0">
                <a:solidFill>
                  <a:schemeClr val="tx1"/>
                </a:solidFill>
              </a:defRPr>
            </a:lvl1pPr>
          </a:lstStyle>
          <a:p>
            <a:pPr lvl="0"/>
            <a:r>
              <a:rPr lang="en-US"/>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380853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2651125" y="2925763"/>
            <a:ext cx="1006475" cy="1006475"/>
          </a:xfrm>
        </p:spPr>
        <p:txBody>
          <a:bodyPr/>
          <a:lstStyle/>
          <a:p>
            <a:r>
              <a:rPr lang="en-US"/>
              <a:t>Click icon to add picture</a:t>
            </a:r>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5585566" y="2925763"/>
            <a:ext cx="1006475" cy="1006475"/>
          </a:xfrm>
        </p:spPr>
        <p:txBody>
          <a:bodyPr/>
          <a:lstStyle/>
          <a:p>
            <a:r>
              <a:rPr lang="en-US"/>
              <a:t>Click icon to add picture</a:t>
            </a:r>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8520007" y="2925763"/>
            <a:ext cx="1006475" cy="1006475"/>
          </a:xfrm>
        </p:spPr>
        <p:txBody>
          <a:bodyPr/>
          <a:lstStyle/>
          <a:p>
            <a:r>
              <a:rPr lang="en-US"/>
              <a:t>Click icon to add picture</a:t>
            </a:r>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1961304" y="4606115"/>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1956593"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4902910" y="4606115"/>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4898199"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7853145" y="4606115"/>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7848434" y="415798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Tree>
    <p:extLst>
      <p:ext uri="{BB962C8B-B14F-4D97-AF65-F5344CB8AC3E}">
        <p14:creationId xmlns:p14="http://schemas.microsoft.com/office/powerpoint/2010/main" val="300742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3Image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7669774" y="2790699"/>
            <a:ext cx="2279588" cy="2123322"/>
          </a:xfrm>
        </p:spPr>
        <p:txBody>
          <a:bodyPr/>
          <a:lstStyle/>
          <a:p>
            <a:r>
              <a:rPr lang="en-US"/>
              <a:t>Click icon to add picture</a:t>
            </a: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7669774" y="5144810"/>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38" name="Picture Placeholder 17">
            <a:extLst>
              <a:ext uri="{FF2B5EF4-FFF2-40B4-BE49-F238E27FC236}">
                <a16:creationId xmlns:a16="http://schemas.microsoft.com/office/drawing/2014/main" id="{71871A4E-2031-A349-9C64-4686DCC9B9E6}"/>
              </a:ext>
            </a:extLst>
          </p:cNvPr>
          <p:cNvSpPr>
            <a:spLocks noGrp="1"/>
          </p:cNvSpPr>
          <p:nvPr>
            <p:ph type="pic" sz="quarter" idx="27"/>
          </p:nvPr>
        </p:nvSpPr>
        <p:spPr>
          <a:xfrm>
            <a:off x="4959625" y="2790699"/>
            <a:ext cx="2279588" cy="2123322"/>
          </a:xfrm>
        </p:spPr>
        <p:txBody>
          <a:bodyPr/>
          <a:lstStyle/>
          <a:p>
            <a:r>
              <a:rPr lang="en-US"/>
              <a:t>Click icon to add picture</a:t>
            </a:r>
          </a:p>
        </p:txBody>
      </p:sp>
      <p:sp>
        <p:nvSpPr>
          <p:cNvPr id="39" name="Text Placeholder 23">
            <a:extLst>
              <a:ext uri="{FF2B5EF4-FFF2-40B4-BE49-F238E27FC236}">
                <a16:creationId xmlns:a16="http://schemas.microsoft.com/office/drawing/2014/main" id="{C2DFC957-7301-9E45-959F-899AB05879AD}"/>
              </a:ext>
            </a:extLst>
          </p:cNvPr>
          <p:cNvSpPr>
            <a:spLocks noGrp="1"/>
          </p:cNvSpPr>
          <p:nvPr>
            <p:ph type="body" sz="quarter" idx="28" hasCustomPrompt="1"/>
          </p:nvPr>
        </p:nvSpPr>
        <p:spPr>
          <a:xfrm>
            <a:off x="4959625" y="5144810"/>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41" name="Picture Placeholder 17">
            <a:extLst>
              <a:ext uri="{FF2B5EF4-FFF2-40B4-BE49-F238E27FC236}">
                <a16:creationId xmlns:a16="http://schemas.microsoft.com/office/drawing/2014/main" id="{80801E07-A27E-924F-B726-C06821A6C60E}"/>
              </a:ext>
            </a:extLst>
          </p:cNvPr>
          <p:cNvSpPr>
            <a:spLocks noGrp="1"/>
          </p:cNvSpPr>
          <p:nvPr>
            <p:ph type="pic" sz="quarter" idx="30"/>
          </p:nvPr>
        </p:nvSpPr>
        <p:spPr>
          <a:xfrm>
            <a:off x="2249476" y="2790699"/>
            <a:ext cx="2279588" cy="2123322"/>
          </a:xfrm>
        </p:spPr>
        <p:txBody>
          <a:bodyPr/>
          <a:lstStyle/>
          <a:p>
            <a:r>
              <a:rPr lang="en-US"/>
              <a:t>Click icon to add picture</a:t>
            </a:r>
          </a:p>
        </p:txBody>
      </p:sp>
      <p:sp>
        <p:nvSpPr>
          <p:cNvPr id="42" name="Text Placeholder 23">
            <a:extLst>
              <a:ext uri="{FF2B5EF4-FFF2-40B4-BE49-F238E27FC236}">
                <a16:creationId xmlns:a16="http://schemas.microsoft.com/office/drawing/2014/main" id="{89E4B31D-B9FF-4642-9F3F-A1B98C95B903}"/>
              </a:ext>
            </a:extLst>
          </p:cNvPr>
          <p:cNvSpPr>
            <a:spLocks noGrp="1"/>
          </p:cNvSpPr>
          <p:nvPr>
            <p:ph type="body" sz="quarter" idx="31" hasCustomPrompt="1"/>
          </p:nvPr>
        </p:nvSpPr>
        <p:spPr>
          <a:xfrm>
            <a:off x="2249477" y="5148052"/>
            <a:ext cx="2279588"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9" name="Text Placeholder 8">
            <a:extLst>
              <a:ext uri="{FF2B5EF4-FFF2-40B4-BE49-F238E27FC236}">
                <a16:creationId xmlns:a16="http://schemas.microsoft.com/office/drawing/2014/main" id="{5DC063B7-4AC9-FB4B-A7D0-581EC76ADD59}"/>
              </a:ext>
            </a:extLst>
          </p:cNvPr>
          <p:cNvSpPr>
            <a:spLocks noGrp="1"/>
          </p:cNvSpPr>
          <p:nvPr>
            <p:ph type="body" sz="quarter" idx="33" hasCustomPrompt="1"/>
          </p:nvPr>
        </p:nvSpPr>
        <p:spPr>
          <a:xfrm>
            <a:off x="766977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a:t>Family Doctor</a:t>
            </a:r>
          </a:p>
        </p:txBody>
      </p:sp>
      <p:sp>
        <p:nvSpPr>
          <p:cNvPr id="50" name="Text Placeholder 8">
            <a:extLst>
              <a:ext uri="{FF2B5EF4-FFF2-40B4-BE49-F238E27FC236}">
                <a16:creationId xmlns:a16="http://schemas.microsoft.com/office/drawing/2014/main" id="{A0CBF5C7-520E-EE4C-B1B3-61FFD05B0681}"/>
              </a:ext>
            </a:extLst>
          </p:cNvPr>
          <p:cNvSpPr>
            <a:spLocks noGrp="1"/>
          </p:cNvSpPr>
          <p:nvPr>
            <p:ph type="body" sz="quarter" idx="34" hasCustomPrompt="1"/>
          </p:nvPr>
        </p:nvSpPr>
        <p:spPr>
          <a:xfrm>
            <a:off x="497737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a:t>Family Doctor</a:t>
            </a:r>
          </a:p>
        </p:txBody>
      </p:sp>
      <p:sp>
        <p:nvSpPr>
          <p:cNvPr id="51" name="Text Placeholder 8">
            <a:extLst>
              <a:ext uri="{FF2B5EF4-FFF2-40B4-BE49-F238E27FC236}">
                <a16:creationId xmlns:a16="http://schemas.microsoft.com/office/drawing/2014/main" id="{713B328C-55D7-B44D-99B9-0C74BC57CD82}"/>
              </a:ext>
            </a:extLst>
          </p:cNvPr>
          <p:cNvSpPr>
            <a:spLocks noGrp="1"/>
          </p:cNvSpPr>
          <p:nvPr>
            <p:ph type="body" sz="quarter" idx="35" hasCustomPrompt="1"/>
          </p:nvPr>
        </p:nvSpPr>
        <p:spPr>
          <a:xfrm>
            <a:off x="2254493" y="5522913"/>
            <a:ext cx="2279589" cy="365125"/>
          </a:xfrm>
        </p:spPr>
        <p:txBody>
          <a:bodyPr>
            <a:noAutofit/>
          </a:bodyPr>
          <a:lstStyle>
            <a:lvl1pPr algn="ctr">
              <a:defRPr sz="1400"/>
            </a:lvl1pPr>
            <a:lvl2pPr>
              <a:defRPr sz="1400"/>
            </a:lvl2pPr>
            <a:lvl3pPr>
              <a:defRPr sz="1400"/>
            </a:lvl3pPr>
            <a:lvl4pPr>
              <a:defRPr sz="1400"/>
            </a:lvl4pPr>
            <a:lvl5pPr>
              <a:defRPr sz="1400"/>
            </a:lvl5pPr>
          </a:lstStyle>
          <a:p>
            <a:pPr lvl="0"/>
            <a:r>
              <a:rPr lang="en-US"/>
              <a:t>Family Doctor</a:t>
            </a:r>
          </a:p>
        </p:txBody>
      </p:sp>
    </p:spTree>
    <p:extLst>
      <p:ext uri="{BB962C8B-B14F-4D97-AF65-F5344CB8AC3E}">
        <p14:creationId xmlns:p14="http://schemas.microsoft.com/office/powerpoint/2010/main" val="411875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4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8" name="Picture Placeholder 17">
            <a:extLst>
              <a:ext uri="{FF2B5EF4-FFF2-40B4-BE49-F238E27FC236}">
                <a16:creationId xmlns:a16="http://schemas.microsoft.com/office/drawing/2014/main" id="{FF8B0B3E-92DD-3F49-9398-E55864ED1405}"/>
              </a:ext>
            </a:extLst>
          </p:cNvPr>
          <p:cNvSpPr>
            <a:spLocks noGrp="1"/>
          </p:cNvSpPr>
          <p:nvPr>
            <p:ph type="pic" sz="quarter" idx="14"/>
          </p:nvPr>
        </p:nvSpPr>
        <p:spPr>
          <a:xfrm>
            <a:off x="1195406" y="2422525"/>
            <a:ext cx="1006475" cy="1006475"/>
          </a:xfrm>
        </p:spPr>
        <p:txBody>
          <a:bodyPr/>
          <a:lstStyle/>
          <a:p>
            <a:r>
              <a:rPr lang="en-US"/>
              <a:t>Click icon to add picture</a:t>
            </a:r>
          </a:p>
        </p:txBody>
      </p:sp>
      <p:sp>
        <p:nvSpPr>
          <p:cNvPr id="19" name="Picture Placeholder 17">
            <a:extLst>
              <a:ext uri="{FF2B5EF4-FFF2-40B4-BE49-F238E27FC236}">
                <a16:creationId xmlns:a16="http://schemas.microsoft.com/office/drawing/2014/main" id="{12F282DB-E6B4-F540-BCBB-7174C9839D1F}"/>
              </a:ext>
            </a:extLst>
          </p:cNvPr>
          <p:cNvSpPr>
            <a:spLocks noGrp="1"/>
          </p:cNvSpPr>
          <p:nvPr>
            <p:ph type="pic" sz="quarter" idx="15"/>
          </p:nvPr>
        </p:nvSpPr>
        <p:spPr>
          <a:xfrm>
            <a:off x="4129265" y="2422525"/>
            <a:ext cx="1006475" cy="1006475"/>
          </a:xfrm>
        </p:spPr>
        <p:txBody>
          <a:bodyPr/>
          <a:lstStyle/>
          <a:p>
            <a:r>
              <a:rPr lang="en-US"/>
              <a:t>Click icon to add picture</a:t>
            </a:r>
          </a:p>
        </p:txBody>
      </p:sp>
      <p:sp>
        <p:nvSpPr>
          <p:cNvPr id="20" name="Picture Placeholder 17">
            <a:extLst>
              <a:ext uri="{FF2B5EF4-FFF2-40B4-BE49-F238E27FC236}">
                <a16:creationId xmlns:a16="http://schemas.microsoft.com/office/drawing/2014/main" id="{F41E45B0-CC6B-6D43-B184-03F3AC5056F2}"/>
              </a:ext>
            </a:extLst>
          </p:cNvPr>
          <p:cNvSpPr>
            <a:spLocks noGrp="1"/>
          </p:cNvSpPr>
          <p:nvPr>
            <p:ph type="pic" sz="quarter" idx="16"/>
          </p:nvPr>
        </p:nvSpPr>
        <p:spPr>
          <a:xfrm>
            <a:off x="7054495" y="2422525"/>
            <a:ext cx="1006475" cy="1006475"/>
          </a:xfrm>
        </p:spPr>
        <p:txBody>
          <a:bodyPr/>
          <a:lstStyle/>
          <a:p>
            <a:r>
              <a:rPr lang="en-US"/>
              <a:t>Click icon to add picture</a:t>
            </a:r>
          </a:p>
        </p:txBody>
      </p:sp>
      <p:sp>
        <p:nvSpPr>
          <p:cNvPr id="22" name="Text Placeholder 21">
            <a:extLst>
              <a:ext uri="{FF2B5EF4-FFF2-40B4-BE49-F238E27FC236}">
                <a16:creationId xmlns:a16="http://schemas.microsoft.com/office/drawing/2014/main" id="{883559AD-0EC2-A04B-B344-2395923F09EB}"/>
              </a:ext>
            </a:extLst>
          </p:cNvPr>
          <p:cNvSpPr>
            <a:spLocks noGrp="1"/>
          </p:cNvSpPr>
          <p:nvPr>
            <p:ph type="body" sz="quarter" idx="17" hasCustomPrompt="1"/>
          </p:nvPr>
        </p:nvSpPr>
        <p:spPr>
          <a:xfrm>
            <a:off x="505585"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73111D9F-69F8-5A4C-B62B-739CE2A4940C}"/>
              </a:ext>
            </a:extLst>
          </p:cNvPr>
          <p:cNvSpPr>
            <a:spLocks noGrp="1"/>
          </p:cNvSpPr>
          <p:nvPr>
            <p:ph type="body" sz="quarter" idx="18" hasCustomPrompt="1"/>
          </p:nvPr>
        </p:nvSpPr>
        <p:spPr>
          <a:xfrm>
            <a:off x="478840"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25" name="Text Placeholder 21">
            <a:extLst>
              <a:ext uri="{FF2B5EF4-FFF2-40B4-BE49-F238E27FC236}">
                <a16:creationId xmlns:a16="http://schemas.microsoft.com/office/drawing/2014/main" id="{36891DB7-CE1A-7843-B7DB-ECE3193607A6}"/>
              </a:ext>
            </a:extLst>
          </p:cNvPr>
          <p:cNvSpPr>
            <a:spLocks noGrp="1"/>
          </p:cNvSpPr>
          <p:nvPr>
            <p:ph type="body" sz="quarter" idx="19" hasCustomPrompt="1"/>
          </p:nvPr>
        </p:nvSpPr>
        <p:spPr>
          <a:xfrm>
            <a:off x="3446609"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6" name="Text Placeholder 23">
            <a:extLst>
              <a:ext uri="{FF2B5EF4-FFF2-40B4-BE49-F238E27FC236}">
                <a16:creationId xmlns:a16="http://schemas.microsoft.com/office/drawing/2014/main" id="{28D28949-A55C-5247-B715-F4EE67C0F59F}"/>
              </a:ext>
            </a:extLst>
          </p:cNvPr>
          <p:cNvSpPr>
            <a:spLocks noGrp="1"/>
          </p:cNvSpPr>
          <p:nvPr>
            <p:ph type="body" sz="quarter" idx="20" hasCustomPrompt="1"/>
          </p:nvPr>
        </p:nvSpPr>
        <p:spPr>
          <a:xfrm>
            <a:off x="3441898"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27" name="Text Placeholder 21">
            <a:extLst>
              <a:ext uri="{FF2B5EF4-FFF2-40B4-BE49-F238E27FC236}">
                <a16:creationId xmlns:a16="http://schemas.microsoft.com/office/drawing/2014/main" id="{2A1E8103-3492-CF48-BBFB-B4F8F843084F}"/>
              </a:ext>
            </a:extLst>
          </p:cNvPr>
          <p:cNvSpPr>
            <a:spLocks noGrp="1"/>
          </p:cNvSpPr>
          <p:nvPr>
            <p:ph type="body" sz="quarter" idx="21" hasCustomPrompt="1"/>
          </p:nvPr>
        </p:nvSpPr>
        <p:spPr>
          <a:xfrm>
            <a:off x="6387633"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B0CAB5D5-41E8-0C4D-92F9-47F71D50A8F6}"/>
              </a:ext>
            </a:extLst>
          </p:cNvPr>
          <p:cNvSpPr>
            <a:spLocks noGrp="1"/>
          </p:cNvSpPr>
          <p:nvPr>
            <p:ph type="body" sz="quarter" idx="22" hasCustomPrompt="1"/>
          </p:nvPr>
        </p:nvSpPr>
        <p:spPr>
          <a:xfrm>
            <a:off x="6382922"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37" name="Picture Placeholder 17">
            <a:extLst>
              <a:ext uri="{FF2B5EF4-FFF2-40B4-BE49-F238E27FC236}">
                <a16:creationId xmlns:a16="http://schemas.microsoft.com/office/drawing/2014/main" id="{79CBD869-3C26-0A48-AFBD-3C9312C7F9B9}"/>
              </a:ext>
            </a:extLst>
          </p:cNvPr>
          <p:cNvSpPr>
            <a:spLocks noGrp="1"/>
          </p:cNvSpPr>
          <p:nvPr>
            <p:ph type="pic" sz="quarter" idx="23"/>
          </p:nvPr>
        </p:nvSpPr>
        <p:spPr>
          <a:xfrm>
            <a:off x="9995999" y="2422525"/>
            <a:ext cx="1006475" cy="1006475"/>
          </a:xfrm>
        </p:spPr>
        <p:txBody>
          <a:bodyPr/>
          <a:lstStyle/>
          <a:p>
            <a:r>
              <a:rPr lang="en-US"/>
              <a:t>Click icon to add picture</a:t>
            </a:r>
          </a:p>
        </p:txBody>
      </p:sp>
      <p:sp>
        <p:nvSpPr>
          <p:cNvPr id="38" name="Text Placeholder 21">
            <a:extLst>
              <a:ext uri="{FF2B5EF4-FFF2-40B4-BE49-F238E27FC236}">
                <a16:creationId xmlns:a16="http://schemas.microsoft.com/office/drawing/2014/main" id="{6C466AB3-E7C5-ED49-93D9-168EAAE24C2A}"/>
              </a:ext>
            </a:extLst>
          </p:cNvPr>
          <p:cNvSpPr>
            <a:spLocks noGrp="1"/>
          </p:cNvSpPr>
          <p:nvPr>
            <p:ph type="body" sz="quarter" idx="24" hasCustomPrompt="1"/>
          </p:nvPr>
        </p:nvSpPr>
        <p:spPr>
          <a:xfrm>
            <a:off x="9329137"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39" name="Text Placeholder 23">
            <a:extLst>
              <a:ext uri="{FF2B5EF4-FFF2-40B4-BE49-F238E27FC236}">
                <a16:creationId xmlns:a16="http://schemas.microsoft.com/office/drawing/2014/main" id="{A3C64524-B4BD-0846-9577-AD42D41DE0CB}"/>
              </a:ext>
            </a:extLst>
          </p:cNvPr>
          <p:cNvSpPr>
            <a:spLocks noGrp="1"/>
          </p:cNvSpPr>
          <p:nvPr>
            <p:ph type="body" sz="quarter" idx="25" hasCustomPrompt="1"/>
          </p:nvPr>
        </p:nvSpPr>
        <p:spPr>
          <a:xfrm>
            <a:off x="9324426"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Tree>
    <p:extLst>
      <p:ext uri="{BB962C8B-B14F-4D97-AF65-F5344CB8AC3E}">
        <p14:creationId xmlns:p14="http://schemas.microsoft.com/office/powerpoint/2010/main" val="130868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Two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531B-DDB8-A144-9D29-0263DCA10362}"/>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3A48DC87-3A89-184A-A426-0C8592858925}"/>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4" name="Footer Placeholder 3">
            <a:extLst>
              <a:ext uri="{FF2B5EF4-FFF2-40B4-BE49-F238E27FC236}">
                <a16:creationId xmlns:a16="http://schemas.microsoft.com/office/drawing/2014/main" id="{133B2AAF-8112-0945-93ED-C8514D321C6C}"/>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5" name="Slide Number Placeholder 4">
            <a:extLst>
              <a:ext uri="{FF2B5EF4-FFF2-40B4-BE49-F238E27FC236}">
                <a16:creationId xmlns:a16="http://schemas.microsoft.com/office/drawing/2014/main" id="{5A2CDE7F-DDCF-EA4A-8BEF-4CDEC7AFB7D7}"/>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7" name="Text Placeholder 6">
            <a:extLst>
              <a:ext uri="{FF2B5EF4-FFF2-40B4-BE49-F238E27FC236}">
                <a16:creationId xmlns:a16="http://schemas.microsoft.com/office/drawing/2014/main" id="{7559D88C-2A9A-8046-A114-7A439B908788}"/>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713B37F8-5847-CD4D-8E83-0ABA25C9E6B6}"/>
              </a:ext>
            </a:extLst>
          </p:cNvPr>
          <p:cNvSpPr>
            <a:spLocks noGrp="1"/>
          </p:cNvSpPr>
          <p:nvPr>
            <p:ph idx="1" hasCustomPrompt="1"/>
          </p:nvPr>
        </p:nvSpPr>
        <p:spPr>
          <a:xfrm>
            <a:off x="495300" y="3314700"/>
            <a:ext cx="5407789" cy="2971800"/>
          </a:xfrm>
        </p:spPr>
        <p:txBody>
          <a:bodyPr/>
          <a:lstStyle>
            <a:lvl1pPr marL="292100" indent="-23177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r>
              <a:rPr lang="en-US" err="1"/>
              <a:t>Etiam</a:t>
            </a:r>
            <a:r>
              <a:rPr lang="en-US"/>
              <a:t> </a:t>
            </a:r>
            <a:r>
              <a:rPr lang="en-US" err="1"/>
              <a:t>aliquet</a:t>
            </a:r>
            <a:r>
              <a:rPr lang="en-US"/>
              <a:t> </a:t>
            </a:r>
            <a:r>
              <a:rPr lang="en-US" err="1"/>
              <a:t>eu</a:t>
            </a:r>
            <a:r>
              <a:rPr lang="en-US"/>
              <a:t> mi </a:t>
            </a:r>
            <a:r>
              <a:rPr lang="en-US" err="1"/>
              <a:t>quis</a:t>
            </a:r>
            <a:r>
              <a:rPr lang="en-US"/>
              <a:t> lacinia. Ut fermentum a magna </a:t>
            </a:r>
            <a:r>
              <a:rPr lang="en-US" err="1"/>
              <a:t>ut</a:t>
            </a:r>
            <a:r>
              <a:rPr lang="en-US"/>
              <a:t> </a:t>
            </a:r>
            <a:r>
              <a:rPr lang="en-US" err="1"/>
              <a:t>eleifend</a:t>
            </a:r>
            <a:r>
              <a:rPr lang="en-US"/>
              <a:t>. Integer convallis </a:t>
            </a:r>
            <a:r>
              <a:rPr lang="en-US" err="1"/>
              <a:t>suscipit</a:t>
            </a:r>
            <a:r>
              <a:rPr lang="en-US"/>
              <a:t> ante </a:t>
            </a:r>
            <a:r>
              <a:rPr lang="en-US" err="1"/>
              <a:t>eu</a:t>
            </a:r>
            <a:r>
              <a:rPr lang="en-US"/>
              <a:t> </a:t>
            </a:r>
            <a:r>
              <a:rPr lang="en-US" err="1"/>
              <a:t>varius</a:t>
            </a:r>
            <a:r>
              <a:rPr lang="en-US"/>
              <a:t>. </a:t>
            </a:r>
          </a:p>
          <a:p>
            <a:r>
              <a:rPr lang="en-US"/>
              <a:t>Morbi a </a:t>
            </a:r>
            <a:r>
              <a:rPr lang="en-US" err="1"/>
              <a:t>purus</a:t>
            </a:r>
            <a:r>
              <a:rPr lang="en-US"/>
              <a:t> dolor. </a:t>
            </a:r>
            <a:r>
              <a:rPr lang="en-US" err="1"/>
              <a:t>Suspendisse</a:t>
            </a:r>
            <a:r>
              <a:rPr lang="en-US"/>
              <a:t> sit </a:t>
            </a:r>
            <a:r>
              <a:rPr lang="en-US" err="1"/>
              <a:t>amet</a:t>
            </a:r>
            <a:r>
              <a:rPr lang="en-US"/>
              <a:t> ipsum </a:t>
            </a:r>
            <a:r>
              <a:rPr lang="en-US" err="1"/>
              <a:t>finibus</a:t>
            </a:r>
            <a:r>
              <a:rPr lang="en-US"/>
              <a:t> </a:t>
            </a:r>
            <a:r>
              <a:rPr lang="en-US" err="1"/>
              <a:t>justo</a:t>
            </a:r>
            <a:r>
              <a:rPr lang="en-US"/>
              <a:t> </a:t>
            </a:r>
            <a:r>
              <a:rPr lang="en-US" err="1"/>
              <a:t>viverra</a:t>
            </a:r>
            <a:r>
              <a:rPr lang="en-US"/>
              <a:t> </a:t>
            </a:r>
            <a:r>
              <a:rPr lang="en-US" err="1"/>
              <a:t>blandit</a:t>
            </a:r>
            <a:r>
              <a:rPr lang="en-US"/>
              <a:t>.</a:t>
            </a:r>
          </a:p>
          <a:p>
            <a:pPr lvl="0"/>
            <a:endParaRPr lang="en-US"/>
          </a:p>
        </p:txBody>
      </p:sp>
      <p:sp>
        <p:nvSpPr>
          <p:cNvPr id="21" name="Content Placeholder 2">
            <a:extLst>
              <a:ext uri="{FF2B5EF4-FFF2-40B4-BE49-F238E27FC236}">
                <a16:creationId xmlns:a16="http://schemas.microsoft.com/office/drawing/2014/main" id="{057AA594-1D56-3A40-BEF6-2150CDA80AE7}"/>
              </a:ext>
            </a:extLst>
          </p:cNvPr>
          <p:cNvSpPr>
            <a:spLocks noGrp="1"/>
          </p:cNvSpPr>
          <p:nvPr>
            <p:ph idx="14" hasCustomPrompt="1"/>
          </p:nvPr>
        </p:nvSpPr>
        <p:spPr>
          <a:xfrm>
            <a:off x="6294217" y="3314700"/>
            <a:ext cx="5407789" cy="2971800"/>
          </a:xfrm>
        </p:spPr>
        <p:txBody>
          <a:bodyPr/>
          <a:lstStyle>
            <a:lvl1pPr marL="285750" indent="-22542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a:t>Ut </a:t>
            </a:r>
            <a:r>
              <a:rPr lang="en-US" err="1"/>
              <a:t>congue</a:t>
            </a:r>
            <a:r>
              <a:rPr lang="en-US"/>
              <a:t> </a:t>
            </a:r>
            <a:r>
              <a:rPr lang="en-US" err="1"/>
              <a:t>quis</a:t>
            </a:r>
            <a:r>
              <a:rPr lang="en-US"/>
              <a:t> </a:t>
            </a:r>
            <a:r>
              <a:rPr lang="en-US" err="1"/>
              <a:t>tortor</a:t>
            </a:r>
            <a:r>
              <a:rPr lang="en-US"/>
              <a:t> </a:t>
            </a:r>
            <a:r>
              <a:rPr lang="en-US" err="1"/>
              <a:t>eget</a:t>
            </a:r>
            <a:r>
              <a:rPr lang="en-US"/>
              <a:t> </a:t>
            </a:r>
            <a:r>
              <a:rPr lang="en-US" err="1"/>
              <a:t>sodales</a:t>
            </a:r>
            <a:r>
              <a:rPr lang="en-US"/>
              <a:t>. </a:t>
            </a:r>
            <a:r>
              <a:rPr lang="en-US" err="1"/>
              <a:t>Nulla</a:t>
            </a:r>
            <a:r>
              <a:rPr lang="en-US"/>
              <a:t> a </a:t>
            </a:r>
            <a:r>
              <a:rPr lang="en-US" err="1"/>
              <a:t>erat</a:t>
            </a:r>
            <a:r>
              <a:rPr lang="en-US"/>
              <a:t> </a:t>
            </a:r>
            <a:r>
              <a:rPr lang="en-US" err="1"/>
              <a:t>eget</a:t>
            </a:r>
            <a:r>
              <a:rPr lang="en-US"/>
              <a:t> </a:t>
            </a:r>
            <a:r>
              <a:rPr lang="en-US" err="1"/>
              <a:t>nunc</a:t>
            </a:r>
            <a:r>
              <a:rPr lang="en-US"/>
              <a:t> </a:t>
            </a:r>
            <a:r>
              <a:rPr lang="en-US" err="1"/>
              <a:t>hendrerit</a:t>
            </a:r>
            <a:r>
              <a:rPr lang="en-US"/>
              <a:t> </a:t>
            </a:r>
            <a:r>
              <a:rPr lang="en-US" err="1"/>
              <a:t>ultrices</a:t>
            </a:r>
            <a:r>
              <a:rPr lang="en-US"/>
              <a:t> </a:t>
            </a:r>
            <a:r>
              <a:rPr lang="en-US" err="1"/>
              <a:t>eu</a:t>
            </a:r>
            <a:r>
              <a:rPr lang="en-US"/>
              <a:t> </a:t>
            </a:r>
            <a:r>
              <a:rPr lang="en-US" err="1"/>
              <a:t>nec</a:t>
            </a:r>
            <a:r>
              <a:rPr lang="en-US"/>
              <a:t> </a:t>
            </a:r>
            <a:r>
              <a:rPr lang="en-US" err="1"/>
              <a:t>nulla</a:t>
            </a:r>
            <a:r>
              <a:rPr lang="en-US"/>
              <a:t>. </a:t>
            </a:r>
          </a:p>
          <a:p>
            <a:r>
              <a:rPr lang="en-US" err="1"/>
              <a:t>Donec</a:t>
            </a:r>
            <a:r>
              <a:rPr lang="en-US"/>
              <a:t> </a:t>
            </a:r>
            <a:r>
              <a:rPr lang="en-US" err="1"/>
              <a:t>viverra</a:t>
            </a:r>
            <a:r>
              <a:rPr lang="en-US"/>
              <a:t> </a:t>
            </a:r>
            <a:r>
              <a:rPr lang="en-US" err="1"/>
              <a:t>leo</a:t>
            </a:r>
            <a:r>
              <a:rPr lang="en-US"/>
              <a:t> </a:t>
            </a:r>
            <a:r>
              <a:rPr lang="en-US" err="1"/>
              <a:t>aliquet</a:t>
            </a:r>
            <a:r>
              <a:rPr lang="en-US"/>
              <a:t>, </a:t>
            </a:r>
            <a:r>
              <a:rPr lang="en-US" err="1"/>
              <a:t>auctor</a:t>
            </a:r>
            <a:r>
              <a:rPr lang="en-US"/>
              <a:t> </a:t>
            </a:r>
            <a:r>
              <a:rPr lang="en-US" err="1"/>
              <a:t>quam</a:t>
            </a:r>
            <a:r>
              <a:rPr lang="en-US"/>
              <a:t> id, convallis </a:t>
            </a:r>
            <a:r>
              <a:rPr lang="en-US" err="1"/>
              <a:t>orci</a:t>
            </a:r>
            <a:r>
              <a:rPr lang="en-US"/>
              <a:t>.</a:t>
            </a:r>
          </a:p>
          <a:p>
            <a:pPr lvl="0"/>
            <a:endParaRPr lang="en-US"/>
          </a:p>
        </p:txBody>
      </p:sp>
      <p:sp>
        <p:nvSpPr>
          <p:cNvPr id="10" name="Text Placeholder 9">
            <a:extLst>
              <a:ext uri="{FF2B5EF4-FFF2-40B4-BE49-F238E27FC236}">
                <a16:creationId xmlns:a16="http://schemas.microsoft.com/office/drawing/2014/main" id="{4B9637BA-0A76-C14B-9EF5-EB3DC87C79E8}"/>
              </a:ext>
            </a:extLst>
          </p:cNvPr>
          <p:cNvSpPr>
            <a:spLocks noGrp="1"/>
          </p:cNvSpPr>
          <p:nvPr>
            <p:ph type="body" sz="quarter" idx="17"/>
          </p:nvPr>
        </p:nvSpPr>
        <p:spPr>
          <a:xfrm>
            <a:off x="495300" y="2476500"/>
            <a:ext cx="5407025" cy="647700"/>
          </a:xfrm>
        </p:spPr>
        <p:txBody>
          <a:bodyPr>
            <a:noAutofit/>
          </a:bodyPr>
          <a:lstStyle>
            <a:lvl1pPr marL="0" indent="0">
              <a:buNone/>
              <a:defRPr sz="3600" b="0">
                <a:solidFill>
                  <a:srgbClr val="1CB7BA"/>
                </a:solidFill>
              </a:defRPr>
            </a:lvl1pPr>
          </a:lstStyle>
          <a:p>
            <a:pPr lvl="0"/>
            <a:r>
              <a:rPr lang="en-US"/>
              <a:t>Click to edit Master text styles</a:t>
            </a:r>
          </a:p>
        </p:txBody>
      </p:sp>
      <p:sp>
        <p:nvSpPr>
          <p:cNvPr id="30" name="Text Placeholder 9">
            <a:extLst>
              <a:ext uri="{FF2B5EF4-FFF2-40B4-BE49-F238E27FC236}">
                <a16:creationId xmlns:a16="http://schemas.microsoft.com/office/drawing/2014/main" id="{2BF37D4B-EFF6-554F-9C61-8EFFFDD11B0F}"/>
              </a:ext>
            </a:extLst>
          </p:cNvPr>
          <p:cNvSpPr>
            <a:spLocks noGrp="1"/>
          </p:cNvSpPr>
          <p:nvPr>
            <p:ph type="body" sz="quarter" idx="18"/>
          </p:nvPr>
        </p:nvSpPr>
        <p:spPr>
          <a:xfrm>
            <a:off x="6283625" y="2476500"/>
            <a:ext cx="5407025" cy="457200"/>
          </a:xfrm>
        </p:spPr>
        <p:txBody>
          <a:bodyPr>
            <a:noAutofit/>
          </a:bodyPr>
          <a:lstStyle>
            <a:lvl1pPr marL="0" indent="0">
              <a:buNone/>
              <a:defRPr sz="3600" b="0">
                <a:solidFill>
                  <a:srgbClr val="1CB7BA"/>
                </a:solidFill>
              </a:defRPr>
            </a:lvl1pPr>
          </a:lstStyle>
          <a:p>
            <a:pPr lvl="0"/>
            <a:r>
              <a:rPr lang="en-US"/>
              <a:t>Click to edit Master text styles</a:t>
            </a:r>
          </a:p>
        </p:txBody>
      </p:sp>
    </p:spTree>
    <p:extLst>
      <p:ext uri="{BB962C8B-B14F-4D97-AF65-F5344CB8AC3E}">
        <p14:creationId xmlns:p14="http://schemas.microsoft.com/office/powerpoint/2010/main" val="254265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6" name="Text Placeholder 6">
            <a:extLst>
              <a:ext uri="{FF2B5EF4-FFF2-40B4-BE49-F238E27FC236}">
                <a16:creationId xmlns:a16="http://schemas.microsoft.com/office/drawing/2014/main" id="{03FB34F5-1DF2-D945-B8F8-3283677DAA63}"/>
              </a:ext>
            </a:extLst>
          </p:cNvPr>
          <p:cNvSpPr>
            <a:spLocks noGrp="1"/>
          </p:cNvSpPr>
          <p:nvPr>
            <p:ph type="body" sz="quarter" idx="13"/>
          </p:nvPr>
        </p:nvSpPr>
        <p:spPr>
          <a:xfrm>
            <a:off x="495300" y="1525798"/>
            <a:ext cx="11201400" cy="495300"/>
          </a:xfrm>
        </p:spPr>
        <p:txBody>
          <a:bodyPr>
            <a:normAutofit/>
          </a:bodyPr>
          <a:lstStyle>
            <a:lvl1pPr marL="0" indent="0">
              <a:buNone/>
              <a:defRPr sz="180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E1320C99-D6BF-6E44-9358-60C23421F20D}"/>
              </a:ext>
            </a:extLst>
          </p:cNvPr>
          <p:cNvSpPr>
            <a:spLocks noGrp="1"/>
          </p:cNvSpPr>
          <p:nvPr>
            <p:ph type="body" sz="quarter" idx="14" hasCustomPrompt="1"/>
          </p:nvPr>
        </p:nvSpPr>
        <p:spPr>
          <a:xfrm>
            <a:off x="49530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err="1"/>
              <a:t>Donec</a:t>
            </a:r>
            <a:r>
              <a:rPr lang="en-US"/>
              <a:t> </a:t>
            </a:r>
            <a:r>
              <a:rPr lang="en-US" err="1"/>
              <a:t>viverra</a:t>
            </a:r>
            <a:r>
              <a:rPr lang="en-US"/>
              <a:t> </a:t>
            </a:r>
            <a:r>
              <a:rPr lang="en-US" err="1"/>
              <a:t>leo</a:t>
            </a:r>
            <a:r>
              <a:rPr lang="en-US"/>
              <a:t> </a:t>
            </a:r>
            <a:r>
              <a:rPr lang="en-US" err="1"/>
              <a:t>aliquet</a:t>
            </a:r>
            <a:r>
              <a:rPr lang="en-US"/>
              <a:t>, </a:t>
            </a:r>
            <a:r>
              <a:rPr lang="en-US" err="1"/>
              <a:t>auctor</a:t>
            </a:r>
            <a:r>
              <a:rPr lang="en-US"/>
              <a:t> </a:t>
            </a:r>
            <a:r>
              <a:rPr lang="en-US" err="1"/>
              <a:t>quam</a:t>
            </a:r>
            <a:r>
              <a:rPr lang="en-US"/>
              <a:t> id, convallis </a:t>
            </a:r>
            <a:r>
              <a:rPr lang="en-US" err="1"/>
              <a:t>orci</a:t>
            </a:r>
            <a:r>
              <a:rPr lang="en-US"/>
              <a:t>.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8" name="Text Placeholder 7">
            <a:extLst>
              <a:ext uri="{FF2B5EF4-FFF2-40B4-BE49-F238E27FC236}">
                <a16:creationId xmlns:a16="http://schemas.microsoft.com/office/drawing/2014/main" id="{426139D5-7928-724A-8B67-33921E12CD69}"/>
              </a:ext>
            </a:extLst>
          </p:cNvPr>
          <p:cNvSpPr>
            <a:spLocks noGrp="1"/>
          </p:cNvSpPr>
          <p:nvPr>
            <p:ph type="body" sz="quarter" idx="15" hasCustomPrompt="1"/>
          </p:nvPr>
        </p:nvSpPr>
        <p:spPr>
          <a:xfrm>
            <a:off x="49530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a:t>Click here to edit</a:t>
            </a:r>
          </a:p>
        </p:txBody>
      </p:sp>
      <p:sp>
        <p:nvSpPr>
          <p:cNvPr id="34" name="Text Placeholder 7">
            <a:extLst>
              <a:ext uri="{FF2B5EF4-FFF2-40B4-BE49-F238E27FC236}">
                <a16:creationId xmlns:a16="http://schemas.microsoft.com/office/drawing/2014/main" id="{7BAAE294-2A95-664C-9410-8C3DDBFDECD9}"/>
              </a:ext>
            </a:extLst>
          </p:cNvPr>
          <p:cNvSpPr>
            <a:spLocks noGrp="1"/>
          </p:cNvSpPr>
          <p:nvPr>
            <p:ph type="body" sz="quarter" idx="17" hasCustomPrompt="1"/>
          </p:nvPr>
        </p:nvSpPr>
        <p:spPr>
          <a:xfrm>
            <a:off x="451485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a:t>Click here to edit</a:t>
            </a:r>
          </a:p>
        </p:txBody>
      </p:sp>
      <p:sp>
        <p:nvSpPr>
          <p:cNvPr id="36" name="Text Placeholder 7">
            <a:extLst>
              <a:ext uri="{FF2B5EF4-FFF2-40B4-BE49-F238E27FC236}">
                <a16:creationId xmlns:a16="http://schemas.microsoft.com/office/drawing/2014/main" id="{70BF6DDE-5162-9845-B419-792BDD3FA29A}"/>
              </a:ext>
            </a:extLst>
          </p:cNvPr>
          <p:cNvSpPr>
            <a:spLocks noGrp="1"/>
          </p:cNvSpPr>
          <p:nvPr>
            <p:ph type="body" sz="quarter" idx="19" hasCustomPrompt="1"/>
          </p:nvPr>
        </p:nvSpPr>
        <p:spPr>
          <a:xfrm>
            <a:off x="8534400" y="2489942"/>
            <a:ext cx="3162300" cy="647700"/>
          </a:xfrm>
          <a:solidFill>
            <a:schemeClr val="accent2"/>
          </a:solidFill>
          <a:ln w="28575">
            <a:solidFill>
              <a:srgbClr val="1CB7BA"/>
            </a:solidFill>
          </a:ln>
        </p:spPr>
        <p:txBody>
          <a:bodyPr lIns="91440" tIns="91440" rIns="0" anchor="ctr">
            <a:normAutofit/>
          </a:bodyPr>
          <a:lstStyle>
            <a:lvl1pPr marL="0" indent="0" algn="ctr">
              <a:buFont typeface="Arial" panose="020B0604020202020204" pitchFamily="34" charset="0"/>
              <a:buNone/>
              <a:defRPr sz="2000" b="1">
                <a:solidFill>
                  <a:schemeClr val="tx1"/>
                </a:solidFill>
              </a:defRPr>
            </a:lvl1pPr>
            <a:lvl2pPr>
              <a:defRPr sz="1800"/>
            </a:lvl2pPr>
          </a:lstStyle>
          <a:p>
            <a:pPr lvl="0"/>
            <a:r>
              <a:rPr lang="en-US"/>
              <a:t>Click here to edit</a:t>
            </a:r>
          </a:p>
        </p:txBody>
      </p:sp>
      <p:cxnSp>
        <p:nvCxnSpPr>
          <p:cNvPr id="38" name="Straight Arrow Connector 37">
            <a:extLst>
              <a:ext uri="{FF2B5EF4-FFF2-40B4-BE49-F238E27FC236}">
                <a16:creationId xmlns:a16="http://schemas.microsoft.com/office/drawing/2014/main" id="{65EB3F95-72D7-9B46-B3A0-E85D00A0C511}"/>
              </a:ext>
            </a:extLst>
          </p:cNvPr>
          <p:cNvCxnSpPr>
            <a:cxnSpLocks/>
          </p:cNvCxnSpPr>
          <p:nvPr userDrawn="1"/>
        </p:nvCxnSpPr>
        <p:spPr>
          <a:xfrm>
            <a:off x="3886200" y="4541520"/>
            <a:ext cx="43815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B3158859-1D60-1B4D-9198-D702B195DE92}"/>
              </a:ext>
            </a:extLst>
          </p:cNvPr>
          <p:cNvCxnSpPr>
            <a:cxnSpLocks/>
          </p:cNvCxnSpPr>
          <p:nvPr userDrawn="1"/>
        </p:nvCxnSpPr>
        <p:spPr>
          <a:xfrm>
            <a:off x="7879080" y="4541520"/>
            <a:ext cx="438150" cy="0"/>
          </a:xfrm>
          <a:prstGeom prst="straightConnector1">
            <a:avLst/>
          </a:prstGeom>
          <a:ln w="28575">
            <a:solidFill>
              <a:srgbClr val="1CB7BA"/>
            </a:solidFill>
            <a:tailEnd type="triangle"/>
          </a:ln>
        </p:spPr>
        <p:style>
          <a:lnRef idx="1">
            <a:schemeClr val="accent6"/>
          </a:lnRef>
          <a:fillRef idx="0">
            <a:schemeClr val="accent6"/>
          </a:fillRef>
          <a:effectRef idx="0">
            <a:schemeClr val="accent6"/>
          </a:effectRef>
          <a:fontRef idx="minor">
            <a:schemeClr val="tx1"/>
          </a:fontRef>
        </p:style>
      </p:cxnSp>
      <p:sp>
        <p:nvSpPr>
          <p:cNvPr id="41" name="Text Placeholder 7">
            <a:extLst>
              <a:ext uri="{FF2B5EF4-FFF2-40B4-BE49-F238E27FC236}">
                <a16:creationId xmlns:a16="http://schemas.microsoft.com/office/drawing/2014/main" id="{92517477-0369-E546-82A4-E149D8E3E83F}"/>
              </a:ext>
            </a:extLst>
          </p:cNvPr>
          <p:cNvSpPr>
            <a:spLocks noGrp="1"/>
          </p:cNvSpPr>
          <p:nvPr>
            <p:ph type="body" sz="quarter" idx="20" hasCustomPrompt="1"/>
          </p:nvPr>
        </p:nvSpPr>
        <p:spPr>
          <a:xfrm>
            <a:off x="451866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err="1"/>
              <a:t>Donec</a:t>
            </a:r>
            <a:r>
              <a:rPr lang="en-US"/>
              <a:t> </a:t>
            </a:r>
            <a:r>
              <a:rPr lang="en-US" err="1"/>
              <a:t>viverra</a:t>
            </a:r>
            <a:r>
              <a:rPr lang="en-US"/>
              <a:t> </a:t>
            </a:r>
            <a:r>
              <a:rPr lang="en-US" err="1"/>
              <a:t>leo</a:t>
            </a:r>
            <a:r>
              <a:rPr lang="en-US"/>
              <a:t> </a:t>
            </a:r>
            <a:r>
              <a:rPr lang="en-US" err="1"/>
              <a:t>aliquet</a:t>
            </a:r>
            <a:r>
              <a:rPr lang="en-US"/>
              <a:t>, </a:t>
            </a:r>
            <a:r>
              <a:rPr lang="en-US" err="1"/>
              <a:t>auctor</a:t>
            </a:r>
            <a:r>
              <a:rPr lang="en-US"/>
              <a:t> </a:t>
            </a:r>
            <a:r>
              <a:rPr lang="en-US" err="1"/>
              <a:t>quam</a:t>
            </a:r>
            <a:r>
              <a:rPr lang="en-US"/>
              <a:t> id, convallis </a:t>
            </a:r>
            <a:r>
              <a:rPr lang="en-US" err="1"/>
              <a:t>orci</a:t>
            </a:r>
            <a:r>
              <a:rPr lang="en-US"/>
              <a:t>.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42" name="Text Placeholder 7">
            <a:extLst>
              <a:ext uri="{FF2B5EF4-FFF2-40B4-BE49-F238E27FC236}">
                <a16:creationId xmlns:a16="http://schemas.microsoft.com/office/drawing/2014/main" id="{2192A37B-0287-3240-AEA7-618F587A99A7}"/>
              </a:ext>
            </a:extLst>
          </p:cNvPr>
          <p:cNvSpPr>
            <a:spLocks noGrp="1"/>
          </p:cNvSpPr>
          <p:nvPr>
            <p:ph type="body" sz="quarter" idx="21" hasCustomPrompt="1"/>
          </p:nvPr>
        </p:nvSpPr>
        <p:spPr>
          <a:xfrm>
            <a:off x="8531860" y="3124200"/>
            <a:ext cx="3162300" cy="3162300"/>
          </a:xfrm>
          <a:ln w="25400">
            <a:solidFill>
              <a:srgbClr val="1CB7BA"/>
            </a:solidFill>
          </a:ln>
        </p:spPr>
        <p:txBody>
          <a:bodyPr lIns="91440" tIns="182880" rIns="182880">
            <a:normAutofit/>
          </a:bodyPr>
          <a:lstStyle>
            <a:lvl1pPr marL="292100" indent="-231775">
              <a:buFont typeface="Arial" panose="020B0604020202020204" pitchFamily="34" charset="0"/>
              <a:buChar char="•"/>
              <a:tabLst/>
              <a:defRPr sz="1800">
                <a:solidFill>
                  <a:schemeClr val="accent6"/>
                </a:solidFill>
              </a:defRPr>
            </a:lvl1pPr>
            <a:lvl2pPr>
              <a:defRPr sz="1800"/>
            </a:lvl2pPr>
          </a:lstStyle>
          <a:p>
            <a:r>
              <a:rPr lang="en-US" err="1"/>
              <a:t>Donec</a:t>
            </a:r>
            <a:r>
              <a:rPr lang="en-US"/>
              <a:t> </a:t>
            </a:r>
            <a:r>
              <a:rPr lang="en-US" err="1"/>
              <a:t>viverra</a:t>
            </a:r>
            <a:r>
              <a:rPr lang="en-US"/>
              <a:t> </a:t>
            </a:r>
            <a:r>
              <a:rPr lang="en-US" err="1"/>
              <a:t>leo</a:t>
            </a:r>
            <a:r>
              <a:rPr lang="en-US"/>
              <a:t> </a:t>
            </a:r>
            <a:r>
              <a:rPr lang="en-US" err="1"/>
              <a:t>aliquet</a:t>
            </a:r>
            <a:r>
              <a:rPr lang="en-US"/>
              <a:t>, </a:t>
            </a:r>
            <a:r>
              <a:rPr lang="en-US" err="1"/>
              <a:t>auctor</a:t>
            </a:r>
            <a:r>
              <a:rPr lang="en-US"/>
              <a:t> </a:t>
            </a:r>
            <a:r>
              <a:rPr lang="en-US" err="1"/>
              <a:t>quam</a:t>
            </a:r>
            <a:r>
              <a:rPr lang="en-US"/>
              <a:t> id, convallis </a:t>
            </a:r>
            <a:r>
              <a:rPr lang="en-US" err="1"/>
              <a:t>orci</a:t>
            </a:r>
            <a:r>
              <a:rPr lang="en-US"/>
              <a:t>. </a:t>
            </a:r>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Tree>
    <p:extLst>
      <p:ext uri="{BB962C8B-B14F-4D97-AF65-F5344CB8AC3E}">
        <p14:creationId xmlns:p14="http://schemas.microsoft.com/office/powerpoint/2010/main" val="172093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5" name="Title 1">
            <a:extLst>
              <a:ext uri="{FF2B5EF4-FFF2-40B4-BE49-F238E27FC236}">
                <a16:creationId xmlns:a16="http://schemas.microsoft.com/office/drawing/2014/main" id="{62C1652F-6E0C-F84B-B203-4099BE7D9737}"/>
              </a:ext>
            </a:extLst>
          </p:cNvPr>
          <p:cNvSpPr>
            <a:spLocks noGrp="1"/>
          </p:cNvSpPr>
          <p:nvPr>
            <p:ph type="title" hasCustomPrompt="1"/>
          </p:nvPr>
        </p:nvSpPr>
        <p:spPr>
          <a:xfrm>
            <a:off x="495300" y="571500"/>
            <a:ext cx="11201400" cy="1028700"/>
          </a:xfrm>
        </p:spPr>
        <p:txBody>
          <a:bodyPr/>
          <a:lstStyle>
            <a:lvl1pPr>
              <a:defRPr b="1" i="0">
                <a:latin typeface="Georgia" panose="02040502050405020303" pitchFamily="18" charset="0"/>
              </a:defRPr>
            </a:lvl1pPr>
          </a:lstStyle>
          <a:p>
            <a:r>
              <a:rPr lang="en-US"/>
              <a:t>Financials</a:t>
            </a:r>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4" name="Table Placeholder 13">
            <a:extLst>
              <a:ext uri="{FF2B5EF4-FFF2-40B4-BE49-F238E27FC236}">
                <a16:creationId xmlns:a16="http://schemas.microsoft.com/office/drawing/2014/main" id="{C675B271-7E2A-E042-BB0F-2A55D8606794}"/>
              </a:ext>
            </a:extLst>
          </p:cNvPr>
          <p:cNvSpPr>
            <a:spLocks noGrp="1"/>
          </p:cNvSpPr>
          <p:nvPr>
            <p:ph type="tbl" sz="quarter" idx="14"/>
          </p:nvPr>
        </p:nvSpPr>
        <p:spPr>
          <a:xfrm>
            <a:off x="495300" y="1790700"/>
            <a:ext cx="11201400" cy="4495800"/>
          </a:xfrm>
        </p:spPr>
        <p:txBody>
          <a:bodyPr anchor="ctr">
            <a:normAutofit/>
          </a:bodyPr>
          <a:lstStyle>
            <a:lvl1pPr marL="0" indent="0">
              <a:buNone/>
              <a:defRPr sz="1600" b="1">
                <a:solidFill>
                  <a:srgbClr val="535453"/>
                </a:solidFill>
              </a:defRPr>
            </a:lvl1pPr>
          </a:lstStyle>
          <a:p>
            <a:r>
              <a:rPr lang="en-US"/>
              <a:t>Click icon to add table</a:t>
            </a:r>
          </a:p>
        </p:txBody>
      </p:sp>
    </p:spTree>
    <p:extLst>
      <p:ext uri="{BB962C8B-B14F-4D97-AF65-F5344CB8AC3E}">
        <p14:creationId xmlns:p14="http://schemas.microsoft.com/office/powerpoint/2010/main" val="1950249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26723-38CE-C642-BC4A-ECCB2AC20C5D}"/>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3" name="Footer Placeholder 2">
            <a:extLst>
              <a:ext uri="{FF2B5EF4-FFF2-40B4-BE49-F238E27FC236}">
                <a16:creationId xmlns:a16="http://schemas.microsoft.com/office/drawing/2014/main" id="{E50C606B-FBF5-854D-B58F-8AD779ABF298}"/>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4" name="Slide Number Placeholder 3">
            <a:extLst>
              <a:ext uri="{FF2B5EF4-FFF2-40B4-BE49-F238E27FC236}">
                <a16:creationId xmlns:a16="http://schemas.microsoft.com/office/drawing/2014/main" id="{A40A2C29-61AA-C24B-AD48-CD00C23D033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5" name="Title 1">
            <a:extLst>
              <a:ext uri="{FF2B5EF4-FFF2-40B4-BE49-F238E27FC236}">
                <a16:creationId xmlns:a16="http://schemas.microsoft.com/office/drawing/2014/main" id="{62C1652F-6E0C-F84B-B203-4099BE7D9737}"/>
              </a:ext>
            </a:extLst>
          </p:cNvPr>
          <p:cNvSpPr>
            <a:spLocks noGrp="1"/>
          </p:cNvSpPr>
          <p:nvPr>
            <p:ph type="title"/>
          </p:nvPr>
        </p:nvSpPr>
        <p:spPr>
          <a:xfrm>
            <a:off x="495300" y="571500"/>
            <a:ext cx="11201400" cy="1028700"/>
          </a:xfrm>
        </p:spPr>
        <p:txBody>
          <a:bodyPr/>
          <a:lstStyle>
            <a:lvl1pPr>
              <a:defRPr b="1" i="0">
                <a:latin typeface="Georgia" panose="02040502050405020303" pitchFamily="18" charset="0"/>
              </a:defRPr>
            </a:lvl1pPr>
          </a:lstStyle>
          <a:p>
            <a:r>
              <a:rPr lang="en-US"/>
              <a:t>Click to edit Master title style</a:t>
            </a:r>
          </a:p>
        </p:txBody>
      </p:sp>
      <p:sp>
        <p:nvSpPr>
          <p:cNvPr id="27" name="Pentagon 26">
            <a:extLst>
              <a:ext uri="{FF2B5EF4-FFF2-40B4-BE49-F238E27FC236}">
                <a16:creationId xmlns:a16="http://schemas.microsoft.com/office/drawing/2014/main" id="{7E6CF813-668A-E247-8E1F-9A2730B986E2}"/>
              </a:ext>
            </a:extLst>
          </p:cNvPr>
          <p:cNvSpPr/>
          <p:nvPr userDrawn="1"/>
        </p:nvSpPr>
        <p:spPr>
          <a:xfrm>
            <a:off x="266337" y="2476500"/>
            <a:ext cx="457926" cy="647700"/>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425180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or Thank you">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209371-7304-F644-A8F8-C0112F57A220}"/>
              </a:ext>
            </a:extLst>
          </p:cNvPr>
          <p:cNvPicPr>
            <a:picLocks noChangeAspect="1"/>
          </p:cNvPicPr>
          <p:nvPr userDrawn="1"/>
        </p:nvPicPr>
        <p:blipFill>
          <a:blip r:embed="rId2"/>
          <a:stretch>
            <a:fillRect/>
          </a:stretch>
        </p:blipFill>
        <p:spPr>
          <a:xfrm flipH="1">
            <a:off x="-55085" y="-107575"/>
            <a:ext cx="12251107" cy="6965576"/>
          </a:xfrm>
          <a:prstGeom prst="rect">
            <a:avLst/>
          </a:prstGeom>
        </p:spPr>
      </p:pic>
      <p:pic>
        <p:nvPicPr>
          <p:cNvPr id="12" name="Picture 11">
            <a:extLst>
              <a:ext uri="{FF2B5EF4-FFF2-40B4-BE49-F238E27FC236}">
                <a16:creationId xmlns:a16="http://schemas.microsoft.com/office/drawing/2014/main" id="{80FCD7F3-AB61-454A-830C-185395A072AC}"/>
              </a:ext>
            </a:extLst>
          </p:cNvPr>
          <p:cNvPicPr>
            <a:picLocks noChangeAspect="1"/>
          </p:cNvPicPr>
          <p:nvPr userDrawn="1"/>
        </p:nvPicPr>
        <p:blipFill>
          <a:blip r:embed="rId3"/>
          <a:stretch>
            <a:fillRect/>
          </a:stretch>
        </p:blipFill>
        <p:spPr>
          <a:xfrm>
            <a:off x="9433104" y="5474350"/>
            <a:ext cx="2351784" cy="947913"/>
          </a:xfrm>
          <a:prstGeom prst="rect">
            <a:avLst/>
          </a:prstGeom>
        </p:spPr>
      </p:pic>
      <p:sp>
        <p:nvSpPr>
          <p:cNvPr id="24" name="Text Placeholder 23">
            <a:extLst>
              <a:ext uri="{FF2B5EF4-FFF2-40B4-BE49-F238E27FC236}">
                <a16:creationId xmlns:a16="http://schemas.microsoft.com/office/drawing/2014/main" id="{B510FD3D-1824-E54A-B083-7B0F31EA0AC5}"/>
              </a:ext>
            </a:extLst>
          </p:cNvPr>
          <p:cNvSpPr>
            <a:spLocks noGrp="1"/>
          </p:cNvSpPr>
          <p:nvPr>
            <p:ph type="body" sz="quarter" idx="13" hasCustomPrompt="1"/>
          </p:nvPr>
        </p:nvSpPr>
        <p:spPr>
          <a:xfrm>
            <a:off x="1188720" y="1418239"/>
            <a:ext cx="6827537" cy="917338"/>
          </a:xfrm>
        </p:spPr>
        <p:txBody>
          <a:bodyPr/>
          <a:lstStyle>
            <a:lvl1pPr marL="0" indent="0">
              <a:buNone/>
              <a:defRPr sz="5400" b="1" i="0">
                <a:solidFill>
                  <a:schemeClr val="tx1"/>
                </a:solidFill>
                <a:latin typeface="Georgia" panose="02040502050405020303" pitchFamily="18" charset="0"/>
              </a:defRPr>
            </a:lvl1pPr>
          </a:lstStyle>
          <a:p>
            <a:pPr lvl="0"/>
            <a:r>
              <a:rPr lang="en-US"/>
              <a:t>Thank you</a:t>
            </a:r>
          </a:p>
          <a:p>
            <a:pPr lvl="1"/>
            <a:endParaRPr lang="en-US"/>
          </a:p>
        </p:txBody>
      </p:sp>
    </p:spTree>
    <p:extLst>
      <p:ext uri="{BB962C8B-B14F-4D97-AF65-F5344CB8AC3E}">
        <p14:creationId xmlns:p14="http://schemas.microsoft.com/office/powerpoint/2010/main" val="271583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0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5908"/>
          <a:stretch/>
        </p:blipFill>
        <p:spPr>
          <a:xfrm>
            <a:off x="855492" y="0"/>
            <a:ext cx="11349208" cy="6857999"/>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a:t>Section divider:</a:t>
            </a:r>
          </a:p>
          <a:p>
            <a:pPr lvl="0"/>
            <a:r>
              <a:rPr lang="en-US"/>
              <a:t>Option 1</a:t>
            </a:r>
          </a:p>
          <a:p>
            <a:pPr lvl="1"/>
            <a:endParaRPr lang="en-US"/>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a:t>Lorem ipsum dolor sit </a:t>
            </a:r>
            <a:r>
              <a:rPr lang="en-US" err="1"/>
              <a:t>amet</a:t>
            </a:r>
            <a:r>
              <a:rPr lang="en-US"/>
              <a:t>, </a:t>
            </a:r>
            <a:br>
              <a:rPr lang="en-US"/>
            </a:b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95901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0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6001"/>
          <a:stretch/>
        </p:blipFill>
        <p:spPr>
          <a:xfrm>
            <a:off x="854000" y="0"/>
            <a:ext cx="11338000" cy="6857999"/>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a:t>Section divider:</a:t>
            </a:r>
          </a:p>
          <a:p>
            <a:pPr lvl="0"/>
            <a:r>
              <a:rPr lang="en-US"/>
              <a:t>Option 2</a:t>
            </a:r>
          </a:p>
          <a:p>
            <a:pPr lvl="1"/>
            <a:endParaRPr lang="en-US"/>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a:t>Lorem ipsum dolor sit </a:t>
            </a:r>
            <a:r>
              <a:rPr lang="en-US" err="1"/>
              <a:t>amet</a:t>
            </a:r>
            <a:r>
              <a:rPr lang="en-US"/>
              <a:t>, </a:t>
            </a:r>
            <a:br>
              <a:rPr lang="en-US"/>
            </a:b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80354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0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C0BAC5-4B22-644C-AC59-BBB9B5B96E03}"/>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5" name="Footer Placeholder 4">
            <a:extLst>
              <a:ext uri="{FF2B5EF4-FFF2-40B4-BE49-F238E27FC236}">
                <a16:creationId xmlns:a16="http://schemas.microsoft.com/office/drawing/2014/main" id="{059DF529-D8F5-A241-886E-3A33A588BCD4}"/>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73A958C0-F074-6B42-B0CB-63C254B4B14C}"/>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pic>
        <p:nvPicPr>
          <p:cNvPr id="15" name="Picture 14">
            <a:extLst>
              <a:ext uri="{FF2B5EF4-FFF2-40B4-BE49-F238E27FC236}">
                <a16:creationId xmlns:a16="http://schemas.microsoft.com/office/drawing/2014/main" id="{CB53BE2F-0C6B-C64F-A041-938F03BFE520}"/>
              </a:ext>
            </a:extLst>
          </p:cNvPr>
          <p:cNvPicPr>
            <a:picLocks noChangeAspect="1"/>
          </p:cNvPicPr>
          <p:nvPr userDrawn="1"/>
        </p:nvPicPr>
        <p:blipFill rotWithShape="1">
          <a:blip r:embed="rId2"/>
          <a:srcRect r="6107"/>
          <a:stretch/>
        </p:blipFill>
        <p:spPr>
          <a:xfrm>
            <a:off x="866700" y="0"/>
            <a:ext cx="11325300" cy="6857998"/>
          </a:xfrm>
          <a:prstGeom prst="rect">
            <a:avLst/>
          </a:prstGeom>
        </p:spPr>
      </p:pic>
      <p:sp>
        <p:nvSpPr>
          <p:cNvPr id="17" name="Text Placeholder 23">
            <a:extLst>
              <a:ext uri="{FF2B5EF4-FFF2-40B4-BE49-F238E27FC236}">
                <a16:creationId xmlns:a16="http://schemas.microsoft.com/office/drawing/2014/main" id="{899C2557-7861-B24F-B6F6-B06DC4F769E1}"/>
              </a:ext>
            </a:extLst>
          </p:cNvPr>
          <p:cNvSpPr>
            <a:spLocks noGrp="1"/>
          </p:cNvSpPr>
          <p:nvPr>
            <p:ph type="body" sz="quarter" idx="13" hasCustomPrompt="1"/>
          </p:nvPr>
        </p:nvSpPr>
        <p:spPr>
          <a:xfrm>
            <a:off x="4076700" y="1942392"/>
            <a:ext cx="7619998" cy="2112257"/>
          </a:xfrm>
        </p:spPr>
        <p:txBody>
          <a:bodyPr/>
          <a:lstStyle>
            <a:lvl1pPr marL="0" indent="0">
              <a:buNone/>
              <a:defRPr sz="5400" b="1" i="0">
                <a:solidFill>
                  <a:schemeClr val="tx1"/>
                </a:solidFill>
                <a:latin typeface="Georgia" panose="02040502050405020303" pitchFamily="18" charset="0"/>
              </a:defRPr>
            </a:lvl1pPr>
            <a:lvl2pPr>
              <a:defRPr b="1" i="0"/>
            </a:lvl2pPr>
          </a:lstStyle>
          <a:p>
            <a:pPr lvl="0"/>
            <a:r>
              <a:rPr lang="en-US"/>
              <a:t>Section divider:</a:t>
            </a:r>
          </a:p>
          <a:p>
            <a:pPr lvl="0"/>
            <a:r>
              <a:rPr lang="en-US"/>
              <a:t>Option 3</a:t>
            </a:r>
          </a:p>
          <a:p>
            <a:pPr lvl="1"/>
            <a:endParaRPr lang="en-US"/>
          </a:p>
        </p:txBody>
      </p:sp>
      <p:sp>
        <p:nvSpPr>
          <p:cNvPr id="18" name="Text Placeholder 25">
            <a:extLst>
              <a:ext uri="{FF2B5EF4-FFF2-40B4-BE49-F238E27FC236}">
                <a16:creationId xmlns:a16="http://schemas.microsoft.com/office/drawing/2014/main" id="{818D0F97-C018-7C4F-8FC6-291350E1DA37}"/>
              </a:ext>
            </a:extLst>
          </p:cNvPr>
          <p:cNvSpPr>
            <a:spLocks noGrp="1"/>
          </p:cNvSpPr>
          <p:nvPr>
            <p:ph type="body" sz="quarter" idx="14" hasCustomPrompt="1"/>
          </p:nvPr>
        </p:nvSpPr>
        <p:spPr>
          <a:xfrm>
            <a:off x="4076366" y="4055356"/>
            <a:ext cx="7620334" cy="2231144"/>
          </a:xfrm>
        </p:spPr>
        <p:txBody>
          <a:bodyPr>
            <a:normAutofit/>
          </a:bodyPr>
          <a:lstStyle>
            <a:lvl1pPr marL="0" indent="0">
              <a:buNone/>
              <a:defRPr sz="2400">
                <a:solidFill>
                  <a:schemeClr val="tx1"/>
                </a:solidFill>
              </a:defRPr>
            </a:lvl1pPr>
          </a:lstStyle>
          <a:p>
            <a:pPr marL="0" indent="0">
              <a:buNone/>
            </a:pPr>
            <a:r>
              <a:rPr lang="en-US"/>
              <a:t>Lorem ipsum dolor sit </a:t>
            </a:r>
            <a:r>
              <a:rPr lang="en-US" err="1"/>
              <a:t>amet</a:t>
            </a:r>
            <a:r>
              <a:rPr lang="en-US"/>
              <a:t>, </a:t>
            </a:r>
            <a:br>
              <a:rPr lang="en-US"/>
            </a:b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0195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568B-87DE-2444-8147-D434E8C1823B}"/>
              </a:ext>
            </a:extLst>
          </p:cNvPr>
          <p:cNvSpPr>
            <a:spLocks noGrp="1"/>
          </p:cNvSpPr>
          <p:nvPr>
            <p:ph type="title" hasCustomPrompt="1"/>
          </p:nvPr>
        </p:nvSpPr>
        <p:spPr>
          <a:xfrm>
            <a:off x="495300" y="571500"/>
            <a:ext cx="11201400" cy="1029464"/>
          </a:xfrm>
        </p:spPr>
        <p:txBody>
          <a:bodyPr/>
          <a:lstStyle>
            <a:lvl1pPr>
              <a:defRPr b="1" i="0">
                <a:latin typeface="Georgia" panose="02040502050405020303" pitchFamily="18" charset="0"/>
              </a:defRPr>
            </a:lvl1pPr>
          </a:lstStyle>
          <a:p>
            <a:r>
              <a:rPr lang="en-US"/>
              <a:t>About Us</a:t>
            </a:r>
          </a:p>
        </p:txBody>
      </p:sp>
      <p:sp>
        <p:nvSpPr>
          <p:cNvPr id="3" name="Content Placeholder 2">
            <a:extLst>
              <a:ext uri="{FF2B5EF4-FFF2-40B4-BE49-F238E27FC236}">
                <a16:creationId xmlns:a16="http://schemas.microsoft.com/office/drawing/2014/main" id="{6C54129D-907F-9342-9500-F9041DF4EC14}"/>
              </a:ext>
            </a:extLst>
          </p:cNvPr>
          <p:cNvSpPr>
            <a:spLocks noGrp="1"/>
          </p:cNvSpPr>
          <p:nvPr>
            <p:ph idx="1" hasCustomPrompt="1"/>
          </p:nvPr>
        </p:nvSpPr>
        <p:spPr>
          <a:xfrm>
            <a:off x="495300" y="2509459"/>
            <a:ext cx="5407789" cy="3777041"/>
          </a:xfrm>
        </p:spPr>
        <p:txBody>
          <a:bodyPr/>
          <a:lstStyle>
            <a:lvl1pPr marL="0" indent="0">
              <a:buNone/>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est</a:t>
            </a:r>
            <a:r>
              <a:rPr lang="en-US"/>
              <a:t> </a:t>
            </a:r>
            <a:r>
              <a:rPr lang="en-US" err="1"/>
              <a:t>ferri</a:t>
            </a:r>
            <a:r>
              <a:rPr lang="en-US"/>
              <a:t> </a:t>
            </a:r>
            <a:r>
              <a:rPr lang="en-US" err="1"/>
              <a:t>inani</a:t>
            </a:r>
            <a:r>
              <a:rPr lang="en-US"/>
              <a:t> quaestio at, </a:t>
            </a:r>
            <a:r>
              <a:rPr lang="en-US" err="1"/>
              <a:t>mei</a:t>
            </a:r>
            <a:r>
              <a:rPr lang="en-US"/>
              <a:t> oblique </a:t>
            </a:r>
            <a:r>
              <a:rPr lang="en-US" err="1"/>
              <a:t>molestie</a:t>
            </a:r>
            <a:r>
              <a:rPr lang="en-US"/>
              <a:t> </a:t>
            </a:r>
            <a:r>
              <a:rPr lang="en-US" err="1"/>
              <a:t>omittantur</a:t>
            </a:r>
            <a:r>
              <a:rPr lang="en-US"/>
              <a:t> at, no pro oblique </a:t>
            </a:r>
            <a:r>
              <a:rPr lang="en-US" err="1"/>
              <a:t>recteque</a:t>
            </a:r>
            <a:r>
              <a:rPr lang="en-US"/>
              <a:t> </a:t>
            </a:r>
            <a:r>
              <a:rPr lang="en-US" err="1"/>
              <a:t>incorrupte</a:t>
            </a:r>
            <a:r>
              <a:rPr lang="en-US"/>
              <a:t>. </a:t>
            </a:r>
          </a:p>
          <a:p>
            <a:pPr lvl="0"/>
            <a:r>
              <a:rPr lang="en-US"/>
              <a:t>Ne vim </a:t>
            </a:r>
            <a:r>
              <a:rPr lang="en-US" err="1"/>
              <a:t>munere</a:t>
            </a:r>
            <a:r>
              <a:rPr lang="en-US"/>
              <a:t> </a:t>
            </a:r>
            <a:r>
              <a:rPr lang="en-US" err="1"/>
              <a:t>definiebas</a:t>
            </a:r>
            <a:r>
              <a:rPr lang="en-US"/>
              <a:t>, ne </a:t>
            </a:r>
            <a:r>
              <a:rPr lang="en-US" err="1"/>
              <a:t>vix</a:t>
            </a:r>
            <a:r>
              <a:rPr lang="en-US"/>
              <a:t> </a:t>
            </a:r>
            <a:r>
              <a:rPr lang="en-US" err="1"/>
              <a:t>probo</a:t>
            </a:r>
            <a:r>
              <a:rPr lang="en-US"/>
              <a:t> </a:t>
            </a:r>
            <a:r>
              <a:rPr lang="en-US" err="1"/>
              <a:t>autem</a:t>
            </a:r>
            <a:r>
              <a:rPr lang="en-US"/>
              <a:t>. </a:t>
            </a:r>
            <a:r>
              <a:rPr lang="en-US" err="1"/>
              <a:t>Vidit</a:t>
            </a:r>
            <a:r>
              <a:rPr lang="en-US"/>
              <a:t> </a:t>
            </a:r>
            <a:r>
              <a:rPr lang="en-US" err="1"/>
              <a:t>fabellas</a:t>
            </a:r>
            <a:r>
              <a:rPr lang="en-US"/>
              <a:t> </a:t>
            </a:r>
            <a:r>
              <a:rPr lang="en-US" err="1"/>
              <a:t>perpetua</a:t>
            </a:r>
            <a:r>
              <a:rPr lang="en-US"/>
              <a:t> id per, per </a:t>
            </a:r>
            <a:r>
              <a:rPr lang="en-US" err="1"/>
              <a:t>ut</a:t>
            </a:r>
            <a:r>
              <a:rPr lang="en-US"/>
              <a:t> tale </a:t>
            </a:r>
            <a:r>
              <a:rPr lang="en-US" err="1"/>
              <a:t>putant</a:t>
            </a:r>
            <a:r>
              <a:rPr lang="en-US"/>
              <a:t> </a:t>
            </a:r>
            <a:r>
              <a:rPr lang="en-US" err="1"/>
              <a:t>sadipscing</a:t>
            </a:r>
            <a:r>
              <a:rPr lang="en-US"/>
              <a:t>, cum no </a:t>
            </a:r>
            <a:r>
              <a:rPr lang="en-US" err="1"/>
              <a:t>singulis</a:t>
            </a:r>
            <a:r>
              <a:rPr lang="en-US"/>
              <a:t> </a:t>
            </a:r>
            <a:r>
              <a:rPr lang="en-US" err="1"/>
              <a:t>reprimique</a:t>
            </a:r>
            <a:r>
              <a:rPr lang="en-US"/>
              <a:t>. </a:t>
            </a:r>
          </a:p>
        </p:txBody>
      </p:sp>
      <p:sp>
        <p:nvSpPr>
          <p:cNvPr id="4" name="Date Placeholder 3">
            <a:extLst>
              <a:ext uri="{FF2B5EF4-FFF2-40B4-BE49-F238E27FC236}">
                <a16:creationId xmlns:a16="http://schemas.microsoft.com/office/drawing/2014/main" id="{24F6F09B-1867-1E42-9D57-622B494AF446}"/>
              </a:ext>
            </a:extLst>
          </p:cNvPr>
          <p:cNvSpPr>
            <a:spLocks noGrp="1"/>
          </p:cNvSpPr>
          <p:nvPr>
            <p:ph type="dt" sz="half" idx="10"/>
          </p:nvPr>
        </p:nvSpPr>
        <p:spPr/>
        <p:txBody>
          <a:bodyPr/>
          <a:lstStyle>
            <a:lvl1pPr>
              <a:defRPr b="1" i="0">
                <a:latin typeface="Georgia" panose="02040502050405020303" pitchFamily="18" charset="0"/>
              </a:defRPr>
            </a:lvl1pPr>
          </a:lstStyle>
          <a:p>
            <a:fld id="{F0C6C016-F9CF-A640-8900-F273541B99BB}" type="datetimeFigureOut">
              <a:rPr lang="en-US" smtClean="0"/>
              <a:pPr/>
              <a:t>3/3/21</a:t>
            </a:fld>
            <a:endParaRPr lang="en-US"/>
          </a:p>
        </p:txBody>
      </p:sp>
      <p:sp>
        <p:nvSpPr>
          <p:cNvPr id="5" name="Footer Placeholder 4">
            <a:extLst>
              <a:ext uri="{FF2B5EF4-FFF2-40B4-BE49-F238E27FC236}">
                <a16:creationId xmlns:a16="http://schemas.microsoft.com/office/drawing/2014/main" id="{B1A5E66D-D50D-5149-B974-705AA729E3B6}"/>
              </a:ext>
            </a:extLst>
          </p:cNvPr>
          <p:cNvSpPr>
            <a:spLocks noGrp="1"/>
          </p:cNvSpPr>
          <p:nvPr>
            <p:ph type="ftr" sz="quarter" idx="11"/>
          </p:nvPr>
        </p:nvSpPr>
        <p:spPr/>
        <p:txBody>
          <a:bodyPr/>
          <a:lstStyle>
            <a:lvl1pPr>
              <a:defRPr b="1" i="0">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04E831EB-F86A-7149-96B3-17860D205611}"/>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11" name="Content Placeholder 2">
            <a:extLst>
              <a:ext uri="{FF2B5EF4-FFF2-40B4-BE49-F238E27FC236}">
                <a16:creationId xmlns:a16="http://schemas.microsoft.com/office/drawing/2014/main" id="{309129F5-6E3A-4341-BB49-9C99D1085BD8}"/>
              </a:ext>
            </a:extLst>
          </p:cNvPr>
          <p:cNvSpPr>
            <a:spLocks noGrp="1"/>
          </p:cNvSpPr>
          <p:nvPr>
            <p:ph idx="13" hasCustomPrompt="1"/>
          </p:nvPr>
        </p:nvSpPr>
        <p:spPr>
          <a:xfrm>
            <a:off x="6294217" y="2509459"/>
            <a:ext cx="5407789" cy="3777041"/>
          </a:xfrm>
        </p:spPr>
        <p:txBody>
          <a:bodyPr/>
          <a:lstStyle>
            <a:lvl1pPr marL="0" indent="0">
              <a:buNone/>
              <a:defRPr sz="1800" b="0" i="0">
                <a:solidFill>
                  <a:schemeClr val="accent6"/>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est</a:t>
            </a:r>
            <a:r>
              <a:rPr lang="en-US"/>
              <a:t> </a:t>
            </a:r>
            <a:r>
              <a:rPr lang="en-US" err="1"/>
              <a:t>ferri</a:t>
            </a:r>
            <a:r>
              <a:rPr lang="en-US"/>
              <a:t> </a:t>
            </a:r>
            <a:r>
              <a:rPr lang="en-US" err="1"/>
              <a:t>inani</a:t>
            </a:r>
            <a:r>
              <a:rPr lang="en-US"/>
              <a:t> quaestio at, </a:t>
            </a:r>
            <a:r>
              <a:rPr lang="en-US" err="1"/>
              <a:t>mei</a:t>
            </a:r>
            <a:r>
              <a:rPr lang="en-US"/>
              <a:t> oblique </a:t>
            </a:r>
            <a:r>
              <a:rPr lang="en-US" err="1"/>
              <a:t>molestie</a:t>
            </a:r>
            <a:r>
              <a:rPr lang="en-US"/>
              <a:t> </a:t>
            </a:r>
            <a:r>
              <a:rPr lang="en-US" err="1"/>
              <a:t>omittantur</a:t>
            </a:r>
            <a:r>
              <a:rPr lang="en-US"/>
              <a:t> at, no pro oblique </a:t>
            </a:r>
            <a:r>
              <a:rPr lang="en-US" err="1"/>
              <a:t>recteque</a:t>
            </a:r>
            <a:r>
              <a:rPr lang="en-US"/>
              <a:t> </a:t>
            </a:r>
            <a:r>
              <a:rPr lang="en-US" err="1"/>
              <a:t>incorrupte</a:t>
            </a:r>
            <a:r>
              <a:rPr lang="en-US"/>
              <a:t>. Ne vim </a:t>
            </a:r>
            <a:r>
              <a:rPr lang="en-US" err="1"/>
              <a:t>munere</a:t>
            </a:r>
            <a:r>
              <a:rPr lang="en-US"/>
              <a:t> </a:t>
            </a:r>
            <a:r>
              <a:rPr lang="en-US" err="1"/>
              <a:t>definiebas</a:t>
            </a:r>
            <a:r>
              <a:rPr lang="en-US"/>
              <a:t>, ne </a:t>
            </a:r>
            <a:r>
              <a:rPr lang="en-US" err="1"/>
              <a:t>vix</a:t>
            </a:r>
            <a:r>
              <a:rPr lang="en-US"/>
              <a:t> </a:t>
            </a:r>
            <a:r>
              <a:rPr lang="en-US" err="1"/>
              <a:t>probo</a:t>
            </a:r>
            <a:r>
              <a:rPr lang="en-US"/>
              <a:t> </a:t>
            </a:r>
            <a:r>
              <a:rPr lang="en-US" err="1"/>
              <a:t>autem</a:t>
            </a:r>
            <a:r>
              <a:rPr lang="en-US"/>
              <a:t>. </a:t>
            </a:r>
          </a:p>
          <a:p>
            <a:pPr lvl="0"/>
            <a:r>
              <a:rPr lang="en-US" err="1"/>
              <a:t>Vidit</a:t>
            </a:r>
            <a:r>
              <a:rPr lang="en-US"/>
              <a:t> </a:t>
            </a:r>
            <a:r>
              <a:rPr lang="en-US" err="1"/>
              <a:t>fabellas</a:t>
            </a:r>
            <a:r>
              <a:rPr lang="en-US"/>
              <a:t> </a:t>
            </a:r>
            <a:r>
              <a:rPr lang="en-US" err="1"/>
              <a:t>perpetua</a:t>
            </a:r>
            <a:r>
              <a:rPr lang="en-US"/>
              <a:t> id per, per </a:t>
            </a:r>
            <a:r>
              <a:rPr lang="en-US" err="1"/>
              <a:t>ut</a:t>
            </a:r>
            <a:r>
              <a:rPr lang="en-US"/>
              <a:t> tale </a:t>
            </a:r>
            <a:r>
              <a:rPr lang="en-US" err="1"/>
              <a:t>putant</a:t>
            </a:r>
            <a:r>
              <a:rPr lang="en-US"/>
              <a:t> </a:t>
            </a:r>
            <a:r>
              <a:rPr lang="en-US" err="1"/>
              <a:t>sadipscing</a:t>
            </a:r>
            <a:r>
              <a:rPr lang="en-US"/>
              <a:t>, cum no </a:t>
            </a:r>
            <a:r>
              <a:rPr lang="en-US" err="1"/>
              <a:t>singulis</a:t>
            </a:r>
            <a:r>
              <a:rPr lang="en-US"/>
              <a:t> </a:t>
            </a:r>
            <a:r>
              <a:rPr lang="en-US" err="1"/>
              <a:t>reprimique</a:t>
            </a:r>
            <a:r>
              <a:rPr lang="en-US"/>
              <a:t>. </a:t>
            </a:r>
          </a:p>
          <a:p>
            <a:pPr lvl="0"/>
            <a:r>
              <a:rPr lang="en-US"/>
              <a:t>Vis </a:t>
            </a:r>
            <a:r>
              <a:rPr lang="en-US" err="1"/>
              <a:t>ut</a:t>
            </a:r>
            <a:r>
              <a:rPr lang="en-US"/>
              <a:t> </a:t>
            </a:r>
            <a:r>
              <a:rPr lang="en-US" err="1"/>
              <a:t>verterem</a:t>
            </a:r>
            <a:r>
              <a:rPr lang="en-US"/>
              <a:t> </a:t>
            </a:r>
            <a:r>
              <a:rPr lang="en-US" err="1"/>
              <a:t>facilisi</a:t>
            </a:r>
            <a:r>
              <a:rPr lang="en-US"/>
              <a:t>, </a:t>
            </a:r>
            <a:r>
              <a:rPr lang="en-US" err="1"/>
              <a:t>errem</a:t>
            </a:r>
            <a:r>
              <a:rPr lang="en-US"/>
              <a:t> </a:t>
            </a:r>
            <a:r>
              <a:rPr lang="en-US" err="1"/>
              <a:t>legere</a:t>
            </a:r>
            <a:r>
              <a:rPr lang="en-US"/>
              <a:t> </a:t>
            </a:r>
            <a:r>
              <a:rPr lang="en-US" err="1"/>
              <a:t>eu</a:t>
            </a:r>
            <a:r>
              <a:rPr lang="en-US"/>
              <a:t> vel. </a:t>
            </a:r>
          </a:p>
        </p:txBody>
      </p:sp>
      <p:sp>
        <p:nvSpPr>
          <p:cNvPr id="13" name="Text Placeholder 9">
            <a:extLst>
              <a:ext uri="{FF2B5EF4-FFF2-40B4-BE49-F238E27FC236}">
                <a16:creationId xmlns:a16="http://schemas.microsoft.com/office/drawing/2014/main" id="{E9DA3ACB-10F6-2245-8DB9-9D433C388238}"/>
              </a:ext>
            </a:extLst>
          </p:cNvPr>
          <p:cNvSpPr>
            <a:spLocks noGrp="1"/>
          </p:cNvSpPr>
          <p:nvPr>
            <p:ph type="body" sz="quarter" idx="17" hasCustomPrompt="1"/>
          </p:nvPr>
        </p:nvSpPr>
        <p:spPr>
          <a:xfrm>
            <a:off x="521636" y="1851660"/>
            <a:ext cx="5407025" cy="495344"/>
          </a:xfrm>
        </p:spPr>
        <p:txBody>
          <a:bodyPr anchor="ctr">
            <a:noAutofit/>
          </a:bodyPr>
          <a:lstStyle>
            <a:lvl1pPr marL="0" indent="0">
              <a:buNone/>
              <a:defRPr sz="2400" b="0">
                <a:solidFill>
                  <a:srgbClr val="1CB7BA"/>
                </a:solidFill>
              </a:defRPr>
            </a:lvl1pPr>
          </a:lstStyle>
          <a:p>
            <a:pPr lvl="0"/>
            <a:r>
              <a:rPr lang="en-US"/>
              <a:t>Click to edit subtitle</a:t>
            </a:r>
          </a:p>
        </p:txBody>
      </p:sp>
      <p:sp>
        <p:nvSpPr>
          <p:cNvPr id="14" name="Text Placeholder 9">
            <a:extLst>
              <a:ext uri="{FF2B5EF4-FFF2-40B4-BE49-F238E27FC236}">
                <a16:creationId xmlns:a16="http://schemas.microsoft.com/office/drawing/2014/main" id="{65D415FB-7ACD-D74D-A8C3-B96F0A36008A}"/>
              </a:ext>
            </a:extLst>
          </p:cNvPr>
          <p:cNvSpPr>
            <a:spLocks noGrp="1"/>
          </p:cNvSpPr>
          <p:nvPr>
            <p:ph type="body" sz="quarter" idx="18" hasCustomPrompt="1"/>
          </p:nvPr>
        </p:nvSpPr>
        <p:spPr>
          <a:xfrm>
            <a:off x="6294474" y="1851660"/>
            <a:ext cx="5407025" cy="495344"/>
          </a:xfrm>
        </p:spPr>
        <p:txBody>
          <a:bodyPr anchor="ctr">
            <a:noAutofit/>
          </a:bodyPr>
          <a:lstStyle>
            <a:lvl1pPr marL="0" indent="0">
              <a:buNone/>
              <a:defRPr sz="2400" b="0">
                <a:solidFill>
                  <a:srgbClr val="1CB7BA"/>
                </a:solidFill>
              </a:defRPr>
            </a:lvl1pPr>
          </a:lstStyle>
          <a:p>
            <a:pPr lvl="0"/>
            <a:r>
              <a:rPr lang="en-US"/>
              <a:t>Click to edit subtitle</a:t>
            </a:r>
          </a:p>
        </p:txBody>
      </p:sp>
    </p:spTree>
    <p:extLst>
      <p:ext uri="{BB962C8B-B14F-4D97-AF65-F5344CB8AC3E}">
        <p14:creationId xmlns:p14="http://schemas.microsoft.com/office/powerpoint/2010/main" val="252396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3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3657600" cy="6858000"/>
          </a:xfrm>
        </p:spPr>
        <p:txBody>
          <a:bodyPr/>
          <a:lstStyle/>
          <a:p>
            <a:r>
              <a:rPr lang="en-US"/>
              <a:t>Click icon to add picture</a:t>
            </a:r>
          </a:p>
        </p:txBody>
      </p:sp>
      <p:sp>
        <p:nvSpPr>
          <p:cNvPr id="24" name="Picture Placeholder 17">
            <a:extLst>
              <a:ext uri="{FF2B5EF4-FFF2-40B4-BE49-F238E27FC236}">
                <a16:creationId xmlns:a16="http://schemas.microsoft.com/office/drawing/2014/main" id="{B60016F7-B4D1-C843-A0AA-648AD766EBE2}"/>
              </a:ext>
            </a:extLst>
          </p:cNvPr>
          <p:cNvSpPr>
            <a:spLocks noGrp="1"/>
          </p:cNvSpPr>
          <p:nvPr>
            <p:ph type="pic" sz="quarter" idx="14"/>
          </p:nvPr>
        </p:nvSpPr>
        <p:spPr>
          <a:xfrm>
            <a:off x="4768009" y="2427942"/>
            <a:ext cx="1006475" cy="1006475"/>
          </a:xfrm>
        </p:spPr>
        <p:txBody>
          <a:bodyPr/>
          <a:lstStyle/>
          <a:p>
            <a:r>
              <a:rPr lang="en-US"/>
              <a:t>Click icon to add picture</a:t>
            </a:r>
          </a:p>
        </p:txBody>
      </p:sp>
      <p:sp>
        <p:nvSpPr>
          <p:cNvPr id="25" name="Picture Placeholder 17">
            <a:extLst>
              <a:ext uri="{FF2B5EF4-FFF2-40B4-BE49-F238E27FC236}">
                <a16:creationId xmlns:a16="http://schemas.microsoft.com/office/drawing/2014/main" id="{BF42EE69-82E9-894D-9F19-197345213839}"/>
              </a:ext>
            </a:extLst>
          </p:cNvPr>
          <p:cNvSpPr>
            <a:spLocks noGrp="1"/>
          </p:cNvSpPr>
          <p:nvPr>
            <p:ph type="pic" sz="quarter" idx="15"/>
          </p:nvPr>
        </p:nvSpPr>
        <p:spPr>
          <a:xfrm>
            <a:off x="7397300" y="2422525"/>
            <a:ext cx="1006475" cy="1006475"/>
          </a:xfrm>
        </p:spPr>
        <p:txBody>
          <a:bodyPr/>
          <a:lstStyle/>
          <a:p>
            <a:r>
              <a:rPr lang="en-US"/>
              <a:t>Click icon to add picture</a:t>
            </a:r>
          </a:p>
        </p:txBody>
      </p:sp>
      <p:sp>
        <p:nvSpPr>
          <p:cNvPr id="26" name="Picture Placeholder 17">
            <a:extLst>
              <a:ext uri="{FF2B5EF4-FFF2-40B4-BE49-F238E27FC236}">
                <a16:creationId xmlns:a16="http://schemas.microsoft.com/office/drawing/2014/main" id="{62F585DE-A5D9-7147-AD7C-5BEF46AC2ABA}"/>
              </a:ext>
            </a:extLst>
          </p:cNvPr>
          <p:cNvSpPr>
            <a:spLocks noGrp="1"/>
          </p:cNvSpPr>
          <p:nvPr>
            <p:ph type="pic" sz="quarter" idx="16"/>
          </p:nvPr>
        </p:nvSpPr>
        <p:spPr>
          <a:xfrm>
            <a:off x="10006713" y="2422525"/>
            <a:ext cx="1006475" cy="1006475"/>
          </a:xfrm>
        </p:spPr>
        <p:txBody>
          <a:bodyPr/>
          <a:lstStyle/>
          <a:p>
            <a:r>
              <a:rPr lang="en-US"/>
              <a:t>Click icon to add picture</a:t>
            </a:r>
          </a:p>
        </p:txBody>
      </p:sp>
      <p:sp>
        <p:nvSpPr>
          <p:cNvPr id="27" name="Text Placeholder 21">
            <a:extLst>
              <a:ext uri="{FF2B5EF4-FFF2-40B4-BE49-F238E27FC236}">
                <a16:creationId xmlns:a16="http://schemas.microsoft.com/office/drawing/2014/main" id="{6D05A0E1-C531-574A-87AC-EDF511CD5C8A}"/>
              </a:ext>
            </a:extLst>
          </p:cNvPr>
          <p:cNvSpPr>
            <a:spLocks noGrp="1"/>
          </p:cNvSpPr>
          <p:nvPr>
            <p:ph type="body" sz="quarter" idx="17" hasCustomPrompt="1"/>
          </p:nvPr>
        </p:nvSpPr>
        <p:spPr>
          <a:xfrm>
            <a:off x="4075610" y="4103195"/>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28" name="Text Placeholder 23">
            <a:extLst>
              <a:ext uri="{FF2B5EF4-FFF2-40B4-BE49-F238E27FC236}">
                <a16:creationId xmlns:a16="http://schemas.microsoft.com/office/drawing/2014/main" id="{36144985-FB53-C94C-8B7D-51BB3861C9DA}"/>
              </a:ext>
            </a:extLst>
          </p:cNvPr>
          <p:cNvSpPr>
            <a:spLocks noGrp="1"/>
          </p:cNvSpPr>
          <p:nvPr>
            <p:ph type="body" sz="quarter" idx="18" hasCustomPrompt="1"/>
          </p:nvPr>
        </p:nvSpPr>
        <p:spPr>
          <a:xfrm>
            <a:off x="4070899" y="3655060"/>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29" name="Text Placeholder 21">
            <a:extLst>
              <a:ext uri="{FF2B5EF4-FFF2-40B4-BE49-F238E27FC236}">
                <a16:creationId xmlns:a16="http://schemas.microsoft.com/office/drawing/2014/main" id="{53A7AB1C-B4E8-8E47-AB02-68EDDABA1537}"/>
              </a:ext>
            </a:extLst>
          </p:cNvPr>
          <p:cNvSpPr>
            <a:spLocks noGrp="1"/>
          </p:cNvSpPr>
          <p:nvPr>
            <p:ph type="body" sz="quarter" idx="19" hasCustomPrompt="1"/>
          </p:nvPr>
        </p:nvSpPr>
        <p:spPr>
          <a:xfrm>
            <a:off x="6714644"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30" name="Text Placeholder 23">
            <a:extLst>
              <a:ext uri="{FF2B5EF4-FFF2-40B4-BE49-F238E27FC236}">
                <a16:creationId xmlns:a16="http://schemas.microsoft.com/office/drawing/2014/main" id="{A1C1FC42-2E58-6E45-AA7E-A6A36A1E197A}"/>
              </a:ext>
            </a:extLst>
          </p:cNvPr>
          <p:cNvSpPr>
            <a:spLocks noGrp="1"/>
          </p:cNvSpPr>
          <p:nvPr>
            <p:ph type="body" sz="quarter" idx="20" hasCustomPrompt="1"/>
          </p:nvPr>
        </p:nvSpPr>
        <p:spPr>
          <a:xfrm>
            <a:off x="6709933"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
        <p:nvSpPr>
          <p:cNvPr id="31" name="Text Placeholder 21">
            <a:extLst>
              <a:ext uri="{FF2B5EF4-FFF2-40B4-BE49-F238E27FC236}">
                <a16:creationId xmlns:a16="http://schemas.microsoft.com/office/drawing/2014/main" id="{E47F77C5-F51E-5548-887E-627C9DC3CDCC}"/>
              </a:ext>
            </a:extLst>
          </p:cNvPr>
          <p:cNvSpPr>
            <a:spLocks noGrp="1"/>
          </p:cNvSpPr>
          <p:nvPr>
            <p:ph type="body" sz="quarter" idx="21" hasCustomPrompt="1"/>
          </p:nvPr>
        </p:nvSpPr>
        <p:spPr>
          <a:xfrm>
            <a:off x="9339851" y="4102877"/>
            <a:ext cx="2400300" cy="836613"/>
          </a:xfrm>
        </p:spPr>
        <p:txBody>
          <a:bodyPr/>
          <a:lstStyle>
            <a:lvl1pPr marL="0" indent="0" algn="ctr">
              <a:buNone/>
              <a:defRPr sz="1600">
                <a:solidFill>
                  <a:schemeClr val="tx2"/>
                </a:solidFill>
              </a:defRPr>
            </a:lvl1pPr>
          </a:lstStyle>
          <a:p>
            <a:pPr algn="ctr"/>
            <a:r>
              <a:rPr lang="en-US" sz="1600">
                <a:solidFill>
                  <a:srgbClr val="535453"/>
                </a:solidFill>
                <a:latin typeface="Arial" panose="020B0604020202020204" pitchFamily="34" charset="0"/>
                <a:cs typeface="Arial" panose="020B0604020202020204" pitchFamily="34" charset="0"/>
              </a:rPr>
              <a:t>Click here to edit the master </a:t>
            </a:r>
            <a:r>
              <a:rPr lang="en-US" sz="1600" err="1">
                <a:solidFill>
                  <a:srgbClr val="535453"/>
                </a:solidFill>
                <a:latin typeface="Arial" panose="020B0604020202020204" pitchFamily="34" charset="0"/>
                <a:cs typeface="Arial" panose="020B0604020202020204" pitchFamily="34" charset="0"/>
              </a:rPr>
              <a:t>amet</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consectetur</a:t>
            </a:r>
            <a:r>
              <a:rPr lang="en-US" sz="1600">
                <a:solidFill>
                  <a:srgbClr val="535453"/>
                </a:solidFill>
                <a:latin typeface="Arial" panose="020B0604020202020204" pitchFamily="34" charset="0"/>
                <a:cs typeface="Arial" panose="020B0604020202020204" pitchFamily="34" charset="0"/>
              </a:rPr>
              <a:t> </a:t>
            </a:r>
            <a:r>
              <a:rPr lang="en-US" sz="1600" err="1">
                <a:solidFill>
                  <a:srgbClr val="535453"/>
                </a:solidFill>
                <a:latin typeface="Arial" panose="020B0604020202020204" pitchFamily="34" charset="0"/>
                <a:cs typeface="Arial" panose="020B0604020202020204" pitchFamily="34" charset="0"/>
              </a:rPr>
              <a:t>adipiscing</a:t>
            </a:r>
            <a:endParaRPr lang="en-US" sz="1600">
              <a:solidFill>
                <a:srgbClr val="535453"/>
              </a:solidFill>
              <a:latin typeface="Arial" panose="020B0604020202020204" pitchFamily="34" charset="0"/>
              <a:cs typeface="Arial" panose="020B0604020202020204" pitchFamily="34" charset="0"/>
            </a:endParaRPr>
          </a:p>
        </p:txBody>
      </p:sp>
      <p:sp>
        <p:nvSpPr>
          <p:cNvPr id="32" name="Text Placeholder 23">
            <a:extLst>
              <a:ext uri="{FF2B5EF4-FFF2-40B4-BE49-F238E27FC236}">
                <a16:creationId xmlns:a16="http://schemas.microsoft.com/office/drawing/2014/main" id="{8C8345C4-5AE0-004B-89A8-DC6999909972}"/>
              </a:ext>
            </a:extLst>
          </p:cNvPr>
          <p:cNvSpPr>
            <a:spLocks noGrp="1"/>
          </p:cNvSpPr>
          <p:nvPr>
            <p:ph type="body" sz="quarter" idx="22" hasCustomPrompt="1"/>
          </p:nvPr>
        </p:nvSpPr>
        <p:spPr>
          <a:xfrm>
            <a:off x="9335140" y="3654742"/>
            <a:ext cx="2395537" cy="3683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CB7BA"/>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1CB7BA"/>
                </a:solidFill>
                <a:latin typeface="Arial" panose="020B0604020202020204" pitchFamily="34" charset="0"/>
                <a:cs typeface="Arial" panose="020B0604020202020204" pitchFamily="34" charset="0"/>
              </a:rPr>
              <a:t>Click here to edit</a:t>
            </a:r>
          </a:p>
          <a:p>
            <a:pPr lvl="0"/>
            <a:endParaRPr lang="en-US"/>
          </a:p>
        </p:txBody>
      </p:sp>
    </p:spTree>
    <p:extLst>
      <p:ext uri="{BB962C8B-B14F-4D97-AF65-F5344CB8AC3E}">
        <p14:creationId xmlns:p14="http://schemas.microsoft.com/office/powerpoint/2010/main" val="51849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CAC5-1A75-B84B-BC44-C06112049CDE}"/>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4088921" y="2475781"/>
            <a:ext cx="7607778" cy="3810720"/>
          </a:xfrm>
        </p:spPr>
        <p:txBody>
          <a:bodyPr/>
          <a:lstStyle>
            <a:lvl1pPr marL="231775" indent="-231775">
              <a:buFont typeface="Arial" panose="020B0604020202020204" pitchFamily="34" charset="0"/>
              <a:buChar char="•"/>
              <a:tabLst/>
              <a:defRPr sz="1800" b="0" i="0">
                <a:solidFill>
                  <a:schemeClr val="accent6"/>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r>
              <a:rPr lang="en-US"/>
              <a:t>Ut fermentum a magna </a:t>
            </a:r>
            <a:r>
              <a:rPr lang="en-US" err="1"/>
              <a:t>ut</a:t>
            </a:r>
            <a:r>
              <a:rPr lang="en-US"/>
              <a:t> </a:t>
            </a:r>
            <a:r>
              <a:rPr lang="en-US" err="1"/>
              <a:t>eleifend</a:t>
            </a:r>
            <a:r>
              <a:rPr lang="en-US"/>
              <a:t>. Integer convallis </a:t>
            </a:r>
            <a:r>
              <a:rPr lang="en-US" err="1"/>
              <a:t>suscipit</a:t>
            </a:r>
            <a:r>
              <a:rPr lang="en-US"/>
              <a:t> ante </a:t>
            </a:r>
            <a:r>
              <a:rPr lang="en-US" err="1"/>
              <a:t>eu</a:t>
            </a:r>
            <a:r>
              <a:rPr lang="en-US"/>
              <a:t> </a:t>
            </a:r>
            <a:r>
              <a:rPr lang="en-US" err="1"/>
              <a:t>varius</a:t>
            </a:r>
            <a:r>
              <a:rPr lang="en-US"/>
              <a:t>. </a:t>
            </a:r>
          </a:p>
          <a:p>
            <a:r>
              <a:rPr lang="en-US"/>
              <a:t>Morbi a </a:t>
            </a:r>
            <a:r>
              <a:rPr lang="en-US" err="1"/>
              <a:t>purus</a:t>
            </a:r>
            <a:r>
              <a:rPr lang="en-US"/>
              <a:t> dolor. </a:t>
            </a:r>
            <a:r>
              <a:rPr lang="en-US" err="1"/>
              <a:t>Suspendisse</a:t>
            </a:r>
            <a:r>
              <a:rPr lang="en-US"/>
              <a:t> sit </a:t>
            </a:r>
            <a:r>
              <a:rPr lang="en-US" err="1"/>
              <a:t>amet</a:t>
            </a:r>
            <a:r>
              <a:rPr lang="en-US"/>
              <a:t> ipsum </a:t>
            </a:r>
            <a:r>
              <a:rPr lang="en-US" err="1"/>
              <a:t>finibus</a:t>
            </a:r>
            <a:r>
              <a:rPr lang="en-US"/>
              <a:t> </a:t>
            </a:r>
            <a:r>
              <a:rPr lang="en-US" err="1"/>
              <a:t>justo</a:t>
            </a:r>
            <a:r>
              <a:rPr lang="en-US"/>
              <a:t> </a:t>
            </a:r>
            <a:r>
              <a:rPr lang="en-US" err="1"/>
              <a:t>viverra</a:t>
            </a:r>
            <a:r>
              <a:rPr lang="en-US"/>
              <a:t> </a:t>
            </a:r>
            <a:r>
              <a:rPr lang="en-US" err="1"/>
              <a:t>blandit</a:t>
            </a:r>
            <a:r>
              <a:rPr lang="en-US"/>
              <a:t>. </a:t>
            </a:r>
          </a:p>
          <a:p>
            <a:r>
              <a:rPr lang="en-US"/>
              <a:t>Ut </a:t>
            </a:r>
            <a:r>
              <a:rPr lang="en-US" err="1"/>
              <a:t>congue</a:t>
            </a:r>
            <a:r>
              <a:rPr lang="en-US"/>
              <a:t> </a:t>
            </a:r>
            <a:r>
              <a:rPr lang="en-US" err="1"/>
              <a:t>quis</a:t>
            </a:r>
            <a:r>
              <a:rPr lang="en-US"/>
              <a:t> </a:t>
            </a:r>
            <a:r>
              <a:rPr lang="en-US" err="1"/>
              <a:t>tortor</a:t>
            </a:r>
            <a:r>
              <a:rPr lang="en-US"/>
              <a:t> </a:t>
            </a:r>
            <a:r>
              <a:rPr lang="en-US" err="1"/>
              <a:t>eget</a:t>
            </a:r>
            <a:r>
              <a:rPr lang="en-US"/>
              <a:t> </a:t>
            </a:r>
            <a:r>
              <a:rPr lang="en-US" err="1"/>
              <a:t>sodales</a:t>
            </a:r>
            <a:r>
              <a:rPr lang="en-US"/>
              <a:t>. </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9" name="Picture Placeholder 8">
            <a:extLst>
              <a:ext uri="{FF2B5EF4-FFF2-40B4-BE49-F238E27FC236}">
                <a16:creationId xmlns:a16="http://schemas.microsoft.com/office/drawing/2014/main" id="{FA62B500-98E5-6C45-8F66-395349F944CA}"/>
              </a:ext>
            </a:extLst>
          </p:cNvPr>
          <p:cNvSpPr>
            <a:spLocks noGrp="1"/>
          </p:cNvSpPr>
          <p:nvPr>
            <p:ph type="pic" sz="quarter" idx="13"/>
          </p:nvPr>
        </p:nvSpPr>
        <p:spPr>
          <a:xfrm>
            <a:off x="0" y="0"/>
            <a:ext cx="3657600" cy="6858000"/>
          </a:xfrm>
        </p:spPr>
        <p:txBody>
          <a:bodyPr/>
          <a:lstStyle/>
          <a:p>
            <a:r>
              <a:rPr lang="en-US"/>
              <a:t>Click icon to add picture</a:t>
            </a:r>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088922" y="1851660"/>
            <a:ext cx="7607778" cy="495300"/>
          </a:xfrm>
        </p:spPr>
        <p:txBody>
          <a:bodyPr anchor="ctr">
            <a:noAutofit/>
          </a:bodyPr>
          <a:lstStyle>
            <a:lvl1pPr marL="0" indent="0">
              <a:buNone/>
              <a:defRPr sz="2400" b="0">
                <a:solidFill>
                  <a:srgbClr val="1CB7BA"/>
                </a:solidFill>
              </a:defRPr>
            </a:lvl1pPr>
          </a:lstStyle>
          <a:p>
            <a:pPr lvl="0"/>
            <a:r>
              <a:rPr lang="en-US"/>
              <a:t>Click to edit subtitle</a:t>
            </a:r>
          </a:p>
        </p:txBody>
      </p:sp>
    </p:spTree>
    <p:extLst>
      <p:ext uri="{BB962C8B-B14F-4D97-AF65-F5344CB8AC3E}">
        <p14:creationId xmlns:p14="http://schemas.microsoft.com/office/powerpoint/2010/main" val="21519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1CB7BA"/>
          </a:solid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92100" indent="-23177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r>
              <a:rPr lang="en-US"/>
              <a:t>Ut fermentum a magna </a:t>
            </a:r>
            <a:r>
              <a:rPr lang="en-US" err="1"/>
              <a:t>ut</a:t>
            </a:r>
            <a:r>
              <a:rPr lang="en-US"/>
              <a:t> </a:t>
            </a:r>
            <a:r>
              <a:rPr lang="en-US" err="1"/>
              <a:t>eleifend</a:t>
            </a:r>
            <a:r>
              <a:rPr lang="en-US"/>
              <a:t>. Integer convallis </a:t>
            </a:r>
            <a:r>
              <a:rPr lang="en-US" err="1"/>
              <a:t>suscipit</a:t>
            </a:r>
            <a:r>
              <a:rPr lang="en-US"/>
              <a:t> ante </a:t>
            </a:r>
            <a:r>
              <a:rPr lang="en-US" err="1"/>
              <a:t>eu</a:t>
            </a:r>
            <a:r>
              <a:rPr lang="en-US"/>
              <a:t> </a:t>
            </a:r>
            <a:r>
              <a:rPr lang="en-US" err="1"/>
              <a:t>varius</a:t>
            </a:r>
            <a:r>
              <a:rPr lang="en-US"/>
              <a:t>. </a:t>
            </a:r>
          </a:p>
          <a:p>
            <a:r>
              <a:rPr lang="en-US"/>
              <a:t>Morbi a </a:t>
            </a:r>
            <a:r>
              <a:rPr lang="en-US" err="1"/>
              <a:t>purus</a:t>
            </a:r>
            <a:r>
              <a:rPr lang="en-US"/>
              <a:t> dolor. </a:t>
            </a:r>
            <a:r>
              <a:rPr lang="en-US" err="1"/>
              <a:t>Suspendisse</a:t>
            </a:r>
            <a:r>
              <a:rPr lang="en-US"/>
              <a:t> sit </a:t>
            </a:r>
            <a:r>
              <a:rPr lang="en-US" err="1"/>
              <a:t>amet</a:t>
            </a:r>
            <a:r>
              <a:rPr lang="en-US"/>
              <a:t> ipsum </a:t>
            </a:r>
            <a:r>
              <a:rPr lang="en-US" err="1"/>
              <a:t>finibus</a:t>
            </a:r>
            <a:r>
              <a:rPr lang="en-US"/>
              <a:t> </a:t>
            </a:r>
            <a:r>
              <a:rPr lang="en-US" err="1"/>
              <a:t>justo</a:t>
            </a:r>
            <a:r>
              <a:rPr lang="en-US"/>
              <a:t> </a:t>
            </a:r>
            <a:r>
              <a:rPr lang="en-US" err="1"/>
              <a:t>viverra</a:t>
            </a:r>
            <a:r>
              <a:rPr lang="en-US"/>
              <a:t> </a:t>
            </a:r>
            <a:r>
              <a:rPr lang="en-US" err="1"/>
              <a:t>blandit</a:t>
            </a:r>
            <a:r>
              <a:rPr lang="en-US"/>
              <a:t>. </a:t>
            </a:r>
          </a:p>
          <a:p>
            <a:r>
              <a:rPr lang="en-US"/>
              <a:t>Ut </a:t>
            </a:r>
            <a:r>
              <a:rPr lang="en-US" err="1"/>
              <a:t>congue</a:t>
            </a:r>
            <a:r>
              <a:rPr lang="en-US"/>
              <a:t> </a:t>
            </a:r>
            <a:r>
              <a:rPr lang="en-US" err="1"/>
              <a:t>quis</a:t>
            </a:r>
            <a:r>
              <a:rPr lang="en-US"/>
              <a:t> </a:t>
            </a:r>
            <a:r>
              <a:rPr lang="en-US" err="1"/>
              <a:t>tortor</a:t>
            </a:r>
            <a:r>
              <a:rPr lang="en-US"/>
              <a:t> </a:t>
            </a:r>
            <a:r>
              <a:rPr lang="en-US" err="1"/>
              <a:t>eget</a:t>
            </a:r>
            <a:r>
              <a:rPr lang="en-US"/>
              <a:t> </a:t>
            </a:r>
            <a:r>
              <a:rPr lang="en-US" err="1"/>
              <a:t>sodales</a:t>
            </a:r>
            <a:r>
              <a:rPr lang="en-US"/>
              <a:t>. </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396240" y="1790700"/>
            <a:ext cx="3098800" cy="495300"/>
          </a:xfrm>
        </p:spPr>
        <p:txBody>
          <a:bodyPr anchor="ctr">
            <a:noAutofit/>
          </a:bodyPr>
          <a:lstStyle>
            <a:lvl1pPr marL="0" indent="0">
              <a:buNone/>
              <a:defRPr sz="2400" b="1">
                <a:solidFill>
                  <a:schemeClr val="tx1"/>
                </a:solidFill>
              </a:defRPr>
            </a:lvl1pPr>
          </a:lstStyle>
          <a:p>
            <a:pPr lvl="0"/>
            <a:r>
              <a:rPr lang="en-US"/>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126271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 Left Content +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3A7F4-D8E6-7D49-BCA6-BE1BB7AB00FC}"/>
              </a:ext>
            </a:extLst>
          </p:cNvPr>
          <p:cNvSpPr/>
          <p:nvPr userDrawn="1"/>
        </p:nvSpPr>
        <p:spPr>
          <a:xfrm>
            <a:off x="0" y="0"/>
            <a:ext cx="3657600" cy="6858000"/>
          </a:xfrm>
          <a:prstGeom prst="rect">
            <a:avLst/>
          </a:prstGeom>
          <a:solidFill>
            <a:srgbClr val="0093D5"/>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D121F7-C727-5044-95A9-22CD14ECB89C}"/>
              </a:ext>
            </a:extLst>
          </p:cNvPr>
          <p:cNvSpPr>
            <a:spLocks noGrp="1"/>
          </p:cNvSpPr>
          <p:nvPr>
            <p:ph sz="half" idx="2" hasCustomPrompt="1"/>
          </p:nvPr>
        </p:nvSpPr>
        <p:spPr>
          <a:xfrm>
            <a:off x="129540" y="2475780"/>
            <a:ext cx="3213100" cy="3810720"/>
          </a:xfrm>
        </p:spPr>
        <p:txBody>
          <a:bodyPr/>
          <a:lstStyle>
            <a:lvl1pPr marL="285750" indent="-225425">
              <a:buFont typeface="Arial" panose="020B0604020202020204" pitchFamily="34" charset="0"/>
              <a:buChar char="•"/>
              <a:tabLst/>
              <a:defRPr sz="1800" b="0" i="0">
                <a:solidFill>
                  <a:schemeClr val="tx1"/>
                </a:solidFill>
                <a:latin typeface="Arial" panose="020B0604020202020204" pitchFamily="34" charset="0"/>
                <a:cs typeface="Arial" panose="020B0604020202020204" pitchFamily="34" charset="0"/>
              </a:defRPr>
            </a:lvl1pPr>
            <a:lvl2pPr>
              <a:defRPr b="1" i="0">
                <a:latin typeface="Georgia" panose="02040502050405020303" pitchFamily="18"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a:p>
            <a:r>
              <a:rPr lang="en-US"/>
              <a:t>Ut fermentum a magna </a:t>
            </a:r>
            <a:r>
              <a:rPr lang="en-US" err="1"/>
              <a:t>ut</a:t>
            </a:r>
            <a:r>
              <a:rPr lang="en-US"/>
              <a:t> </a:t>
            </a:r>
            <a:r>
              <a:rPr lang="en-US" err="1"/>
              <a:t>eleifend</a:t>
            </a:r>
            <a:r>
              <a:rPr lang="en-US"/>
              <a:t>. Integer convallis </a:t>
            </a:r>
            <a:r>
              <a:rPr lang="en-US" err="1"/>
              <a:t>suscipit</a:t>
            </a:r>
            <a:r>
              <a:rPr lang="en-US"/>
              <a:t> ante </a:t>
            </a:r>
            <a:r>
              <a:rPr lang="en-US" err="1"/>
              <a:t>eu</a:t>
            </a:r>
            <a:r>
              <a:rPr lang="en-US"/>
              <a:t> </a:t>
            </a:r>
            <a:r>
              <a:rPr lang="en-US" err="1"/>
              <a:t>varius</a:t>
            </a:r>
            <a:r>
              <a:rPr lang="en-US"/>
              <a:t>. </a:t>
            </a:r>
          </a:p>
          <a:p>
            <a:r>
              <a:rPr lang="en-US"/>
              <a:t>Morbi a </a:t>
            </a:r>
            <a:r>
              <a:rPr lang="en-US" err="1"/>
              <a:t>purus</a:t>
            </a:r>
            <a:r>
              <a:rPr lang="en-US"/>
              <a:t> dolor. </a:t>
            </a:r>
            <a:r>
              <a:rPr lang="en-US" err="1"/>
              <a:t>Suspendisse</a:t>
            </a:r>
            <a:r>
              <a:rPr lang="en-US"/>
              <a:t> sit </a:t>
            </a:r>
            <a:r>
              <a:rPr lang="en-US" err="1"/>
              <a:t>amet</a:t>
            </a:r>
            <a:r>
              <a:rPr lang="en-US"/>
              <a:t> ipsum </a:t>
            </a:r>
            <a:r>
              <a:rPr lang="en-US" err="1"/>
              <a:t>finibus</a:t>
            </a:r>
            <a:r>
              <a:rPr lang="en-US"/>
              <a:t> </a:t>
            </a:r>
            <a:r>
              <a:rPr lang="en-US" err="1"/>
              <a:t>justo</a:t>
            </a:r>
            <a:r>
              <a:rPr lang="en-US"/>
              <a:t> </a:t>
            </a:r>
            <a:r>
              <a:rPr lang="en-US" err="1"/>
              <a:t>viverra</a:t>
            </a:r>
            <a:r>
              <a:rPr lang="en-US"/>
              <a:t> </a:t>
            </a:r>
            <a:r>
              <a:rPr lang="en-US" err="1"/>
              <a:t>blandit</a:t>
            </a:r>
            <a:r>
              <a:rPr lang="en-US"/>
              <a:t>. </a:t>
            </a:r>
          </a:p>
          <a:p>
            <a:r>
              <a:rPr lang="en-US"/>
              <a:t>Ut </a:t>
            </a:r>
            <a:r>
              <a:rPr lang="en-US" err="1"/>
              <a:t>congue</a:t>
            </a:r>
            <a:r>
              <a:rPr lang="en-US"/>
              <a:t> </a:t>
            </a:r>
            <a:r>
              <a:rPr lang="en-US" err="1"/>
              <a:t>quis</a:t>
            </a:r>
            <a:r>
              <a:rPr lang="en-US"/>
              <a:t> </a:t>
            </a:r>
            <a:r>
              <a:rPr lang="en-US" err="1"/>
              <a:t>tortor</a:t>
            </a:r>
            <a:r>
              <a:rPr lang="en-US"/>
              <a:t> </a:t>
            </a:r>
            <a:r>
              <a:rPr lang="en-US" err="1"/>
              <a:t>eget</a:t>
            </a:r>
            <a:r>
              <a:rPr lang="en-US"/>
              <a:t> </a:t>
            </a:r>
            <a:r>
              <a:rPr lang="en-US" err="1"/>
              <a:t>sodales</a:t>
            </a:r>
            <a:r>
              <a:rPr lang="en-US"/>
              <a:t>. </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992F154-71B1-A94A-B490-B2A645B8CEAD}"/>
              </a:ext>
            </a:extLst>
          </p:cNvPr>
          <p:cNvSpPr>
            <a:spLocks noGrp="1"/>
          </p:cNvSpPr>
          <p:nvPr>
            <p:ph type="ftr" sz="quarter" idx="11"/>
          </p:nvPr>
        </p:nvSpPr>
        <p:spPr>
          <a:xfrm>
            <a:off x="3414532" y="6399133"/>
            <a:ext cx="4738868" cy="365125"/>
          </a:xfrm>
        </p:spPr>
        <p:txBody>
          <a:bodyPr/>
          <a:lstStyle>
            <a:lvl1pPr>
              <a:defRPr b="1" i="0">
                <a:latin typeface="Georgia" panose="02040502050405020303" pitchFamily="18" charset="0"/>
              </a:defRPr>
            </a:lvl1pPr>
          </a:lstStyle>
          <a:p>
            <a:endParaRPr lang="en-US"/>
          </a:p>
        </p:txBody>
      </p:sp>
      <p:sp>
        <p:nvSpPr>
          <p:cNvPr id="7" name="Slide Number Placeholder 6">
            <a:extLst>
              <a:ext uri="{FF2B5EF4-FFF2-40B4-BE49-F238E27FC236}">
                <a16:creationId xmlns:a16="http://schemas.microsoft.com/office/drawing/2014/main" id="{87876C25-A167-8B4A-A392-32D864B46DB0}"/>
              </a:ext>
            </a:extLst>
          </p:cNvPr>
          <p:cNvSpPr>
            <a:spLocks noGrp="1"/>
          </p:cNvSpPr>
          <p:nvPr>
            <p:ph type="sldNum" sz="quarter" idx="12"/>
          </p:nvPr>
        </p:nvSpPr>
        <p:spPr/>
        <p:txBody>
          <a:bodyPr/>
          <a:lstStyle>
            <a:lvl1pPr>
              <a:defRPr b="1" i="0">
                <a:latin typeface="Georgia" panose="02040502050405020303" pitchFamily="18" charset="0"/>
              </a:defRPr>
            </a:lvl1pPr>
          </a:lstStyle>
          <a:p>
            <a:fld id="{BAF45662-B160-ED44-B3FC-960023CDBB23}" type="slidenum">
              <a:rPr lang="en-US" smtClean="0"/>
              <a:pPr/>
              <a:t>‹#›</a:t>
            </a:fld>
            <a:endParaRPr lang="en-US"/>
          </a:p>
        </p:txBody>
      </p:sp>
      <p:sp>
        <p:nvSpPr>
          <p:cNvPr id="14" name="Text Placeholder 9">
            <a:extLst>
              <a:ext uri="{FF2B5EF4-FFF2-40B4-BE49-F238E27FC236}">
                <a16:creationId xmlns:a16="http://schemas.microsoft.com/office/drawing/2014/main" id="{EAAB4659-B652-204F-BCD8-426E21201C02}"/>
              </a:ext>
            </a:extLst>
          </p:cNvPr>
          <p:cNvSpPr>
            <a:spLocks noGrp="1"/>
          </p:cNvSpPr>
          <p:nvPr>
            <p:ph type="body" sz="quarter" idx="18" hasCustomPrompt="1"/>
          </p:nvPr>
        </p:nvSpPr>
        <p:spPr>
          <a:xfrm>
            <a:off x="495300" y="1790700"/>
            <a:ext cx="2847340" cy="495300"/>
          </a:xfrm>
        </p:spPr>
        <p:txBody>
          <a:bodyPr anchor="ctr">
            <a:noAutofit/>
          </a:bodyPr>
          <a:lstStyle>
            <a:lvl1pPr marL="0" indent="0">
              <a:buNone/>
              <a:defRPr sz="2400" b="0">
                <a:solidFill>
                  <a:schemeClr val="tx1"/>
                </a:solidFill>
              </a:defRPr>
            </a:lvl1pPr>
          </a:lstStyle>
          <a:p>
            <a:pPr lvl="0"/>
            <a:r>
              <a:rPr lang="en-US"/>
              <a:t>Click to edit subtitle</a:t>
            </a:r>
          </a:p>
        </p:txBody>
      </p:sp>
      <p:sp>
        <p:nvSpPr>
          <p:cNvPr id="16" name="Title 1">
            <a:extLst>
              <a:ext uri="{FF2B5EF4-FFF2-40B4-BE49-F238E27FC236}">
                <a16:creationId xmlns:a16="http://schemas.microsoft.com/office/drawing/2014/main" id="{68036521-C46A-EB4D-8B33-B32F4625808B}"/>
              </a:ext>
            </a:extLst>
          </p:cNvPr>
          <p:cNvSpPr>
            <a:spLocks noGrp="1"/>
          </p:cNvSpPr>
          <p:nvPr>
            <p:ph type="title"/>
          </p:nvPr>
        </p:nvSpPr>
        <p:spPr>
          <a:xfrm>
            <a:off x="4088921" y="571500"/>
            <a:ext cx="7607778" cy="1028700"/>
          </a:xfrm>
        </p:spPr>
        <p:txBody>
          <a:bodyPr/>
          <a:lstStyle>
            <a:lvl1pPr>
              <a:defRPr b="1" i="0">
                <a:latin typeface="Georgia" panose="02040502050405020303" pitchFamily="18"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AFE3F75-CA08-284C-8AA9-E71A82E0D2AE}"/>
              </a:ext>
            </a:extLst>
          </p:cNvPr>
          <p:cNvSpPr>
            <a:spLocks noGrp="1"/>
          </p:cNvSpPr>
          <p:nvPr>
            <p:ph type="pic" sz="quarter" idx="19"/>
          </p:nvPr>
        </p:nvSpPr>
        <p:spPr>
          <a:xfrm>
            <a:off x="4089400" y="1790700"/>
            <a:ext cx="7607300" cy="4495800"/>
          </a:xfrm>
        </p:spPr>
        <p:txBody>
          <a:bodyPr/>
          <a:lstStyle/>
          <a:p>
            <a:r>
              <a:rPr lang="en-US"/>
              <a:t>Click icon to add picture</a:t>
            </a:r>
          </a:p>
        </p:txBody>
      </p:sp>
    </p:spTree>
    <p:extLst>
      <p:ext uri="{BB962C8B-B14F-4D97-AF65-F5344CB8AC3E}">
        <p14:creationId xmlns:p14="http://schemas.microsoft.com/office/powerpoint/2010/main" val="118657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6770C-101A-A94B-9396-6797FCE727F3}"/>
              </a:ext>
            </a:extLst>
          </p:cNvPr>
          <p:cNvSpPr>
            <a:spLocks noGrp="1"/>
          </p:cNvSpPr>
          <p:nvPr>
            <p:ph type="title"/>
          </p:nvPr>
        </p:nvSpPr>
        <p:spPr>
          <a:xfrm>
            <a:off x="495300" y="571500"/>
            <a:ext cx="11201400" cy="1119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4857A-FC5C-E045-92C6-C1AFCBC95ADA}"/>
              </a:ext>
            </a:extLst>
          </p:cNvPr>
          <p:cNvSpPr>
            <a:spLocks noGrp="1"/>
          </p:cNvSpPr>
          <p:nvPr>
            <p:ph type="body" idx="1"/>
          </p:nvPr>
        </p:nvSpPr>
        <p:spPr>
          <a:xfrm>
            <a:off x="495300" y="1825624"/>
            <a:ext cx="11201400" cy="44608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4C8A3-DFBA-5D40-A1F8-90BBE99EEE61}"/>
              </a:ext>
            </a:extLst>
          </p:cNvPr>
          <p:cNvSpPr>
            <a:spLocks noGrp="1"/>
          </p:cNvSpPr>
          <p:nvPr>
            <p:ph type="dt" sz="half" idx="2"/>
          </p:nvPr>
        </p:nvSpPr>
        <p:spPr>
          <a:xfrm>
            <a:off x="495300" y="6399133"/>
            <a:ext cx="3086100" cy="365125"/>
          </a:xfrm>
          <a:prstGeom prst="rect">
            <a:avLst/>
          </a:prstGeom>
        </p:spPr>
        <p:txBody>
          <a:bodyPr vert="horz" lIns="91440" tIns="45720" rIns="91440" bIns="45720" rtlCol="0" anchor="ctr"/>
          <a:lstStyle>
            <a:lvl1pPr algn="l">
              <a:defRPr sz="1200" b="1" i="0">
                <a:solidFill>
                  <a:schemeClr val="tx1">
                    <a:tint val="75000"/>
                  </a:schemeClr>
                </a:solidFill>
                <a:latin typeface="Georgia" panose="02040502050405020303" pitchFamily="18" charset="0"/>
              </a:defRPr>
            </a:lvl1pPr>
          </a:lstStyle>
          <a:p>
            <a:fld id="{F0C6C016-F9CF-A640-8900-F273541B99BB}" type="datetimeFigureOut">
              <a:rPr lang="en-US" smtClean="0"/>
              <a:pPr/>
              <a:t>3/3/21</a:t>
            </a:fld>
            <a:endParaRPr lang="en-US"/>
          </a:p>
        </p:txBody>
      </p:sp>
      <p:sp>
        <p:nvSpPr>
          <p:cNvPr id="5" name="Footer Placeholder 4">
            <a:extLst>
              <a:ext uri="{FF2B5EF4-FFF2-40B4-BE49-F238E27FC236}">
                <a16:creationId xmlns:a16="http://schemas.microsoft.com/office/drawing/2014/main" id="{BA9B5E1D-25D8-B747-A8DB-C2B0943C3705}"/>
              </a:ext>
            </a:extLst>
          </p:cNvPr>
          <p:cNvSpPr>
            <a:spLocks noGrp="1"/>
          </p:cNvSpPr>
          <p:nvPr>
            <p:ph type="ftr" sz="quarter" idx="3"/>
          </p:nvPr>
        </p:nvSpPr>
        <p:spPr>
          <a:xfrm>
            <a:off x="4038600" y="6399133"/>
            <a:ext cx="4114800" cy="365125"/>
          </a:xfrm>
          <a:prstGeom prst="rect">
            <a:avLst/>
          </a:prstGeom>
        </p:spPr>
        <p:txBody>
          <a:bodyPr vert="horz" lIns="91440" tIns="45720" rIns="91440" bIns="45720" rtlCol="0" anchor="ctr"/>
          <a:lstStyle>
            <a:lvl1pPr algn="ctr">
              <a:defRPr sz="1200" b="1" i="0">
                <a:solidFill>
                  <a:schemeClr val="tx1">
                    <a:tint val="75000"/>
                  </a:schemeClr>
                </a:solidFill>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0AEF0885-B5E6-6B4D-9034-03CC1EF37D41}"/>
              </a:ext>
            </a:extLst>
          </p:cNvPr>
          <p:cNvSpPr>
            <a:spLocks noGrp="1"/>
          </p:cNvSpPr>
          <p:nvPr>
            <p:ph type="sldNum" sz="quarter" idx="4"/>
          </p:nvPr>
        </p:nvSpPr>
        <p:spPr>
          <a:xfrm>
            <a:off x="8610600" y="6399133"/>
            <a:ext cx="3086100" cy="365125"/>
          </a:xfrm>
          <a:prstGeom prst="rect">
            <a:avLst/>
          </a:prstGeom>
        </p:spPr>
        <p:txBody>
          <a:bodyPr vert="horz" lIns="91440" tIns="45720" rIns="91440" bIns="45720" rtlCol="0" anchor="ctr"/>
          <a:lstStyle>
            <a:lvl1pPr algn="r">
              <a:defRPr sz="1200" b="1" i="0">
                <a:solidFill>
                  <a:schemeClr val="tx1">
                    <a:tint val="75000"/>
                  </a:schemeClr>
                </a:solidFill>
                <a:latin typeface="Georgia" panose="02040502050405020303" pitchFamily="18" charset="0"/>
              </a:defRPr>
            </a:lvl1pPr>
          </a:lstStyle>
          <a:p>
            <a:fld id="{BAF45662-B160-ED44-B3FC-960023CDBB23}" type="slidenum">
              <a:rPr lang="en-US" smtClean="0"/>
              <a:pPr/>
              <a:t>‹#›</a:t>
            </a:fld>
            <a:endParaRPr lang="en-US"/>
          </a:p>
        </p:txBody>
      </p:sp>
    </p:spTree>
    <p:extLst>
      <p:ext uri="{BB962C8B-B14F-4D97-AF65-F5344CB8AC3E}">
        <p14:creationId xmlns:p14="http://schemas.microsoft.com/office/powerpoint/2010/main" val="164408991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75" r:id="rId3"/>
    <p:sldLayoutId id="2147483676" r:id="rId4"/>
    <p:sldLayoutId id="2147483650" r:id="rId5"/>
    <p:sldLayoutId id="2147483652" r:id="rId6"/>
    <p:sldLayoutId id="2147483686" r:id="rId7"/>
    <p:sldLayoutId id="2147483687" r:id="rId8"/>
    <p:sldLayoutId id="2147483688" r:id="rId9"/>
    <p:sldLayoutId id="2147483689" r:id="rId10"/>
    <p:sldLayoutId id="2147483654" r:id="rId11"/>
    <p:sldLayoutId id="2147483684" r:id="rId12"/>
    <p:sldLayoutId id="2147483683" r:id="rId13"/>
    <p:sldLayoutId id="2147483662" r:id="rId14"/>
    <p:sldLayoutId id="2147483655" r:id="rId15"/>
    <p:sldLayoutId id="2147483681" r:id="rId16"/>
    <p:sldLayoutId id="2147483682" r:id="rId17"/>
    <p:sldLayoutId id="2147483685" r:id="rId18"/>
  </p:sldLayoutIdLst>
  <p:txStyles>
    <p:title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4" orient="horz" pos="3960">
          <p15:clr>
            <a:srgbClr val="F26B43"/>
          </p15:clr>
        </p15:guide>
        <p15:guide id="5" pos="312">
          <p15:clr>
            <a:srgbClr val="F26B43"/>
          </p15:clr>
        </p15:guide>
        <p15:guide id="8" pos="5640">
          <p15:clr>
            <a:srgbClr val="F26B43"/>
          </p15:clr>
        </p15:guide>
        <p15:guide id="9" pos="7368">
          <p15:clr>
            <a:srgbClr val="F26B43"/>
          </p15:clr>
        </p15:guide>
        <p15:guide id="10" orient="horz" pos="1128">
          <p15:clr>
            <a:srgbClr val="F26B43"/>
          </p15:clr>
        </p15:guide>
        <p15:guide id="11" orient="horz" pos="1440">
          <p15:clr>
            <a:srgbClr val="F26B43"/>
          </p15:clr>
        </p15:guide>
        <p15:guide id="12" orient="horz" pos="1008">
          <p15:clr>
            <a:srgbClr val="F26B43"/>
          </p15:clr>
        </p15:guide>
        <p15:guide id="13" pos="2304">
          <p15:clr>
            <a:srgbClr val="F26B43"/>
          </p15:clr>
        </p15:guide>
        <p15:guide id="14" pos="2568">
          <p15:clr>
            <a:srgbClr val="F26B43"/>
          </p15:clr>
        </p15:guide>
        <p15:guide id="15" orient="horz" pos="1560">
          <p15:clr>
            <a:srgbClr val="F26B43"/>
          </p15:clr>
        </p15:guide>
        <p15:guide id="16" orient="horz" pos="1848">
          <p15:clr>
            <a:srgbClr val="F26B43"/>
          </p15:clr>
        </p15:guide>
        <p15:guide id="17" orient="horz" pos="1968">
          <p15:clr>
            <a:srgbClr val="F26B43"/>
          </p15:clr>
        </p15:guide>
        <p15:guide id="18" orient="horz" pos="2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lantae.org/the-value-of-mentoring-women-in-stemm-australi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journalistsresource.org/studies/society/public-health/abstinence-pledge-teen-pregnancy-sexually-transmitted-disea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pursuit.unimelb.edu.au/articles/can-seaweed-fight-climate-change" TargetMode="Externa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1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6A2C3-76C6-E24E-A5F9-5AEC5FC5F551}"/>
              </a:ext>
            </a:extLst>
          </p:cNvPr>
          <p:cNvSpPr>
            <a:spLocks noGrp="1"/>
          </p:cNvSpPr>
          <p:nvPr>
            <p:ph type="body" sz="quarter" idx="13"/>
          </p:nvPr>
        </p:nvSpPr>
        <p:spPr>
          <a:xfrm>
            <a:off x="1188720" y="1023257"/>
            <a:ext cx="7836010" cy="2011491"/>
          </a:xfrm>
        </p:spPr>
        <p:txBody>
          <a:bodyPr>
            <a:normAutofit fontScale="92500"/>
          </a:bodyPr>
          <a:lstStyle/>
          <a:p>
            <a:pPr>
              <a:lnSpc>
                <a:spcPct val="120000"/>
              </a:lnSpc>
            </a:pPr>
            <a:r>
              <a:rPr lang="en-US" sz="4800" dirty="0"/>
              <a:t>Addressing the Adolescent Mental Health Crisis</a:t>
            </a:r>
          </a:p>
        </p:txBody>
      </p:sp>
      <p:sp>
        <p:nvSpPr>
          <p:cNvPr id="3" name="Text Placeholder 2">
            <a:extLst>
              <a:ext uri="{FF2B5EF4-FFF2-40B4-BE49-F238E27FC236}">
                <a16:creationId xmlns:a16="http://schemas.microsoft.com/office/drawing/2014/main" id="{DD5A42B2-94DB-684F-A5DC-15B1BC9456ED}"/>
              </a:ext>
            </a:extLst>
          </p:cNvPr>
          <p:cNvSpPr>
            <a:spLocks noGrp="1"/>
          </p:cNvSpPr>
          <p:nvPr>
            <p:ph type="body" sz="quarter" idx="16"/>
          </p:nvPr>
        </p:nvSpPr>
        <p:spPr>
          <a:xfrm>
            <a:off x="7237707" y="4055727"/>
            <a:ext cx="4954293" cy="3231397"/>
          </a:xfrm>
        </p:spPr>
        <p:txBody>
          <a:bodyPr>
            <a:noAutofit/>
          </a:bodyPr>
          <a:lstStyle/>
          <a:p>
            <a:pPr algn="r"/>
            <a:r>
              <a:rPr lang="en-US" sz="2600" dirty="0">
                <a:solidFill>
                  <a:schemeClr val="accent6">
                    <a:lumMod val="50000"/>
                  </a:schemeClr>
                </a:solidFill>
              </a:rPr>
              <a:t>Peter Barrale, MD</a:t>
            </a:r>
          </a:p>
          <a:p>
            <a:pPr algn="r"/>
            <a:r>
              <a:rPr lang="en-US" sz="2600" dirty="0">
                <a:solidFill>
                  <a:schemeClr val="accent6">
                    <a:lumMod val="50000"/>
                  </a:schemeClr>
                </a:solidFill>
              </a:rPr>
              <a:t>Ashley Czworniak, DO</a:t>
            </a:r>
          </a:p>
          <a:p>
            <a:pPr algn="r"/>
            <a:r>
              <a:rPr lang="en-US" sz="2600" dirty="0">
                <a:solidFill>
                  <a:schemeClr val="accent6">
                    <a:lumMod val="50000"/>
                  </a:schemeClr>
                </a:solidFill>
              </a:rPr>
              <a:t>Kristin Huynh, DO</a:t>
            </a:r>
          </a:p>
          <a:p>
            <a:pPr algn="r"/>
            <a:r>
              <a:rPr lang="en-US" sz="2600" dirty="0">
                <a:solidFill>
                  <a:schemeClr val="accent6">
                    <a:lumMod val="50000"/>
                  </a:schemeClr>
                </a:solidFill>
              </a:rPr>
              <a:t>Kristin Sanders, MD</a:t>
            </a:r>
          </a:p>
          <a:p>
            <a:pPr algn="r"/>
            <a:r>
              <a:rPr lang="en-US" sz="2600" dirty="0">
                <a:solidFill>
                  <a:schemeClr val="accent6">
                    <a:lumMod val="50000"/>
                  </a:schemeClr>
                </a:solidFill>
              </a:rPr>
              <a:t>Sanjeev Shrestha, MD</a:t>
            </a:r>
          </a:p>
          <a:p>
            <a:pPr algn="r"/>
            <a:r>
              <a:rPr lang="en-US" sz="2600" dirty="0">
                <a:solidFill>
                  <a:schemeClr val="accent6">
                    <a:lumMod val="50000"/>
                  </a:schemeClr>
                </a:solidFill>
              </a:rPr>
              <a:t>Raza Zaidi, MD</a:t>
            </a:r>
          </a:p>
        </p:txBody>
      </p:sp>
    </p:spTree>
    <p:extLst>
      <p:ext uri="{BB962C8B-B14F-4D97-AF65-F5344CB8AC3E}">
        <p14:creationId xmlns:p14="http://schemas.microsoft.com/office/powerpoint/2010/main" val="49733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hill, silhouette&#10;&#10;Description automatically generated">
            <a:extLst>
              <a:ext uri="{FF2B5EF4-FFF2-40B4-BE49-F238E27FC236}">
                <a16:creationId xmlns:a16="http://schemas.microsoft.com/office/drawing/2014/main" id="{4099500F-C15A-4BF2-8707-740A29B8A8EE}"/>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flipH="1">
            <a:off x="120502" y="148634"/>
            <a:ext cx="11950995" cy="6560731"/>
          </a:xfrm>
          <a:prstGeom prst="rect">
            <a:avLst/>
          </a:prstGeom>
        </p:spPr>
      </p:pic>
      <p:sp>
        <p:nvSpPr>
          <p:cNvPr id="3" name="Content Placeholder 1">
            <a:extLst>
              <a:ext uri="{FF2B5EF4-FFF2-40B4-BE49-F238E27FC236}">
                <a16:creationId xmlns:a16="http://schemas.microsoft.com/office/drawing/2014/main" id="{CAD9DB9D-4181-4E36-8A81-C4BAE56E8513}"/>
              </a:ext>
            </a:extLst>
          </p:cNvPr>
          <p:cNvSpPr txBox="1">
            <a:spLocks/>
          </p:cNvSpPr>
          <p:nvPr/>
        </p:nvSpPr>
        <p:spPr>
          <a:xfrm>
            <a:off x="6096000" y="1981998"/>
            <a:ext cx="5639271" cy="28940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solidFill>
                  <a:schemeClr val="tx1"/>
                </a:solidFill>
              </a:rPr>
              <a:t>“[They are] Teachers, first responders and veterans. They’re neighbors, parents and friends. They’re people in recovery, and those supporting a loved one. They’re First Ladies and Mayors. Mental Health First Aiders are anyone who wants to make their community healthier, happier, and safer for all. “</a:t>
            </a:r>
          </a:p>
        </p:txBody>
      </p:sp>
    </p:spTree>
    <p:extLst>
      <p:ext uri="{BB962C8B-B14F-4D97-AF65-F5344CB8AC3E}">
        <p14:creationId xmlns:p14="http://schemas.microsoft.com/office/powerpoint/2010/main" val="34544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290DE9-DFB5-D443-B9EA-47F4DB635A70}"/>
              </a:ext>
            </a:extLst>
          </p:cNvPr>
          <p:cNvSpPr>
            <a:spLocks noGrp="1"/>
          </p:cNvSpPr>
          <p:nvPr>
            <p:ph type="body" sz="quarter" idx="13"/>
          </p:nvPr>
        </p:nvSpPr>
        <p:spPr/>
        <p:txBody>
          <a:bodyPr vert="horz" lIns="91440" tIns="45720" rIns="91440" bIns="45720" rtlCol="0" anchor="t">
            <a:normAutofit/>
          </a:bodyPr>
          <a:lstStyle/>
          <a:p>
            <a:r>
              <a:rPr lang="en-US" sz="4400" dirty="0">
                <a:latin typeface="Georgia"/>
                <a:cs typeface="Arial"/>
              </a:rPr>
              <a:t>Identifying the Crisis</a:t>
            </a:r>
          </a:p>
        </p:txBody>
      </p:sp>
    </p:spTree>
    <p:extLst>
      <p:ext uri="{BB962C8B-B14F-4D97-AF65-F5344CB8AC3E}">
        <p14:creationId xmlns:p14="http://schemas.microsoft.com/office/powerpoint/2010/main" val="352143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57E-8196-4A67-BBF4-DFA9A9CBFD9F}"/>
              </a:ext>
            </a:extLst>
          </p:cNvPr>
          <p:cNvSpPr>
            <a:spLocks noGrp="1"/>
          </p:cNvSpPr>
          <p:nvPr>
            <p:ph type="title"/>
          </p:nvPr>
        </p:nvSpPr>
        <p:spPr>
          <a:xfrm>
            <a:off x="298324" y="471271"/>
            <a:ext cx="11201400" cy="1028700"/>
          </a:xfrm>
        </p:spPr>
        <p:txBody>
          <a:bodyPr anchor="ctr">
            <a:normAutofit/>
          </a:bodyPr>
          <a:lstStyle/>
          <a:p>
            <a:r>
              <a:rPr lang="en-US" dirty="0">
                <a:solidFill>
                  <a:srgbClr val="3294D2"/>
                </a:solidFill>
              </a:rPr>
              <a:t>Nationwide Statistics, 2020</a:t>
            </a:r>
          </a:p>
        </p:txBody>
      </p:sp>
      <p:sp>
        <p:nvSpPr>
          <p:cNvPr id="5" name="Title 1">
            <a:extLst>
              <a:ext uri="{FF2B5EF4-FFF2-40B4-BE49-F238E27FC236}">
                <a16:creationId xmlns:a16="http://schemas.microsoft.com/office/drawing/2014/main" id="{FA55D49A-D7EB-E24B-99CB-5BBBB4899AED}"/>
              </a:ext>
            </a:extLst>
          </p:cNvPr>
          <p:cNvSpPr txBox="1">
            <a:spLocks/>
          </p:cNvSpPr>
          <p:nvPr/>
        </p:nvSpPr>
        <p:spPr>
          <a:xfrm>
            <a:off x="348086" y="3383932"/>
            <a:ext cx="11201400" cy="1028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a:lstStyle>
          <a:p>
            <a:r>
              <a:rPr lang="en-US" dirty="0">
                <a:solidFill>
                  <a:srgbClr val="3294D2"/>
                </a:solidFill>
              </a:rPr>
              <a:t>Pennsylvania, 2020</a:t>
            </a:r>
          </a:p>
        </p:txBody>
      </p:sp>
      <p:sp>
        <p:nvSpPr>
          <p:cNvPr id="6" name="Content Placeholder 2">
            <a:extLst>
              <a:ext uri="{FF2B5EF4-FFF2-40B4-BE49-F238E27FC236}">
                <a16:creationId xmlns:a16="http://schemas.microsoft.com/office/drawing/2014/main" id="{259E0706-132A-E542-8571-3D66E3B91129}"/>
              </a:ext>
            </a:extLst>
          </p:cNvPr>
          <p:cNvSpPr txBox="1">
            <a:spLocks/>
          </p:cNvSpPr>
          <p:nvPr/>
        </p:nvSpPr>
        <p:spPr>
          <a:xfrm>
            <a:off x="200872" y="4256700"/>
            <a:ext cx="11495828" cy="251306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indent="-457200">
              <a:buFont typeface="Arial" panose="020B0604020202020204" pitchFamily="34" charset="0"/>
              <a:buChar char="•"/>
            </a:pPr>
            <a:r>
              <a:rPr lang="en-US" sz="2400" dirty="0">
                <a:solidFill>
                  <a:schemeClr val="accent6">
                    <a:lumMod val="50000"/>
                  </a:schemeClr>
                </a:solidFill>
              </a:rPr>
              <a:t>12.2% reported </a:t>
            </a:r>
            <a:r>
              <a:rPr lang="en-US" sz="2400" dirty="0">
                <a:solidFill>
                  <a:schemeClr val="accent6">
                    <a:lumMod val="50000"/>
                  </a:schemeClr>
                </a:solidFill>
                <a:latin typeface="+mj-lt"/>
              </a:rPr>
              <a:t>one Major Depressive Episode (MDE) in the past year</a:t>
            </a:r>
          </a:p>
          <a:p>
            <a:pPr marL="688975" indent="-457200">
              <a:buFont typeface="Arial" panose="020B0604020202020204" pitchFamily="34" charset="0"/>
              <a:buChar char="•"/>
            </a:pPr>
            <a:r>
              <a:rPr lang="en-US" sz="2400" dirty="0">
                <a:solidFill>
                  <a:schemeClr val="accent6">
                    <a:lumMod val="50000"/>
                  </a:schemeClr>
                </a:solidFill>
                <a:latin typeface="+mj-lt"/>
              </a:rPr>
              <a:t>8.6% report a Severe MDE in 2020 </a:t>
            </a:r>
          </a:p>
          <a:p>
            <a:pPr marL="688975" indent="-457200">
              <a:buFont typeface="Arial" panose="020B0604020202020204" pitchFamily="34" charset="0"/>
              <a:buChar char="•"/>
            </a:pPr>
            <a:r>
              <a:rPr lang="en-US" sz="2400" dirty="0">
                <a:solidFill>
                  <a:schemeClr val="accent6">
                    <a:lumMod val="50000"/>
                  </a:schemeClr>
                </a:solidFill>
                <a:latin typeface="+mj-lt"/>
              </a:rPr>
              <a:t>53.9% with MDE did not receive mental health service</a:t>
            </a:r>
          </a:p>
          <a:p>
            <a:pPr marL="688975" indent="-457200">
              <a:buFont typeface="Arial" panose="020B0604020202020204" pitchFamily="34" charset="0"/>
              <a:buChar char="•"/>
            </a:pPr>
            <a:r>
              <a:rPr lang="en-US" sz="2400" dirty="0">
                <a:solidFill>
                  <a:schemeClr val="accent6">
                    <a:lumMod val="50000"/>
                  </a:schemeClr>
                </a:solidFill>
                <a:latin typeface="+mj-lt"/>
              </a:rPr>
              <a:t>32.3% with a Severe MDE received </a:t>
            </a:r>
            <a:r>
              <a:rPr lang="en-US" sz="2400" b="1" dirty="0">
                <a:solidFill>
                  <a:schemeClr val="accent6">
                    <a:lumMod val="50000"/>
                  </a:schemeClr>
                </a:solidFill>
                <a:latin typeface="+mj-lt"/>
              </a:rPr>
              <a:t>some</a:t>
            </a:r>
            <a:r>
              <a:rPr lang="en-US" sz="2400" dirty="0">
                <a:solidFill>
                  <a:schemeClr val="accent6">
                    <a:lumMod val="50000"/>
                  </a:schemeClr>
                </a:solidFill>
                <a:latin typeface="+mj-lt"/>
              </a:rPr>
              <a:t> consistent treatment</a:t>
            </a:r>
          </a:p>
        </p:txBody>
      </p:sp>
      <p:sp>
        <p:nvSpPr>
          <p:cNvPr id="9" name="Content Placeholder 2">
            <a:extLst>
              <a:ext uri="{FF2B5EF4-FFF2-40B4-BE49-F238E27FC236}">
                <a16:creationId xmlns:a16="http://schemas.microsoft.com/office/drawing/2014/main" id="{A426BE1B-8AF4-994D-9B23-629D3B32ED8E}"/>
              </a:ext>
            </a:extLst>
          </p:cNvPr>
          <p:cNvSpPr txBox="1">
            <a:spLocks/>
          </p:cNvSpPr>
          <p:nvPr/>
        </p:nvSpPr>
        <p:spPr>
          <a:xfrm>
            <a:off x="200872" y="1307247"/>
            <a:ext cx="10988904" cy="251306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indent="-457200">
              <a:buFont typeface="Arial" panose="020B0604020202020204" pitchFamily="34" charset="0"/>
              <a:buChar char="•"/>
            </a:pPr>
            <a:r>
              <a:rPr lang="en-US" sz="2400" dirty="0">
                <a:solidFill>
                  <a:schemeClr val="accent6">
                    <a:lumMod val="50000"/>
                  </a:schemeClr>
                </a:solidFill>
              </a:rPr>
              <a:t>50% of the lifetime mental illness begins by age 14, and 75% by age 24</a:t>
            </a:r>
          </a:p>
          <a:p>
            <a:pPr marL="688975" indent="-457200">
              <a:buFont typeface="Arial" panose="020B0604020202020204" pitchFamily="34" charset="0"/>
              <a:buChar char="•"/>
            </a:pPr>
            <a:r>
              <a:rPr lang="en-US" sz="2400" dirty="0">
                <a:solidFill>
                  <a:schemeClr val="accent6">
                    <a:lumMod val="50000"/>
                  </a:schemeClr>
                </a:solidFill>
                <a:latin typeface="+mj-lt"/>
              </a:rPr>
              <a:t>11-year gap between diagnosis and treatment</a:t>
            </a:r>
          </a:p>
          <a:p>
            <a:pPr marL="688975" indent="-457200">
              <a:buFont typeface="Arial" panose="020B0604020202020204" pitchFamily="34" charset="0"/>
              <a:buChar char="•"/>
            </a:pPr>
            <a:r>
              <a:rPr lang="en-US" sz="2400" dirty="0">
                <a:solidFill>
                  <a:schemeClr val="accent6">
                    <a:lumMod val="50000"/>
                  </a:schemeClr>
                </a:solidFill>
                <a:latin typeface="+mj-lt"/>
              </a:rPr>
              <a:t>70% of adolescents and juvenile detention have diagnosed mental health disorder</a:t>
            </a:r>
          </a:p>
        </p:txBody>
      </p:sp>
    </p:spTree>
    <p:extLst>
      <p:ext uri="{BB962C8B-B14F-4D97-AF65-F5344CB8AC3E}">
        <p14:creationId xmlns:p14="http://schemas.microsoft.com/office/powerpoint/2010/main" val="347346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57E-8196-4A67-BBF4-DFA9A9CBFD9F}"/>
              </a:ext>
            </a:extLst>
          </p:cNvPr>
          <p:cNvSpPr>
            <a:spLocks noGrp="1"/>
          </p:cNvSpPr>
          <p:nvPr>
            <p:ph type="title"/>
          </p:nvPr>
        </p:nvSpPr>
        <p:spPr/>
        <p:txBody>
          <a:bodyPr anchor="ctr">
            <a:normAutofit/>
          </a:bodyPr>
          <a:lstStyle/>
          <a:p>
            <a:r>
              <a:rPr lang="en-US" dirty="0">
                <a:solidFill>
                  <a:srgbClr val="3294D2"/>
                </a:solidFill>
              </a:rPr>
              <a:t>Suicide</a:t>
            </a:r>
          </a:p>
        </p:txBody>
      </p:sp>
      <p:sp>
        <p:nvSpPr>
          <p:cNvPr id="11" name="Content Placeholder 2">
            <a:extLst>
              <a:ext uri="{FF2B5EF4-FFF2-40B4-BE49-F238E27FC236}">
                <a16:creationId xmlns:a16="http://schemas.microsoft.com/office/drawing/2014/main" id="{DB385312-D38A-436F-98F9-77C824F85C29}"/>
              </a:ext>
            </a:extLst>
          </p:cNvPr>
          <p:cNvSpPr>
            <a:spLocks noGrp="1"/>
          </p:cNvSpPr>
          <p:nvPr>
            <p:ph sz="half" idx="4294967295"/>
          </p:nvPr>
        </p:nvSpPr>
        <p:spPr>
          <a:xfrm>
            <a:off x="349236" y="1872234"/>
            <a:ext cx="6587592" cy="2192724"/>
          </a:xfrm>
        </p:spPr>
        <p:txBody>
          <a:bodyPr vert="horz" lIns="91440" tIns="45720" rIns="91440" bIns="45720" rtlCol="0" anchor="t">
            <a:normAutofit/>
          </a:bodyPr>
          <a:lstStyle/>
          <a:p>
            <a:pPr marL="688975" indent="-457200">
              <a:buFont typeface="Arial" panose="020B0604020202020204" pitchFamily="34" charset="0"/>
              <a:buChar char="•"/>
            </a:pPr>
            <a:r>
              <a:rPr lang="en-US" dirty="0">
                <a:solidFill>
                  <a:schemeClr val="accent6">
                    <a:lumMod val="50000"/>
                  </a:schemeClr>
                </a:solidFill>
                <a:latin typeface="+mj-lt"/>
                <a:cs typeface="Arial"/>
              </a:rPr>
              <a:t>11.4% of all pediatric death</a:t>
            </a:r>
          </a:p>
          <a:p>
            <a:pPr marL="1603375" lvl="4" indent="-457200">
              <a:spcBef>
                <a:spcPts val="1000"/>
              </a:spcBef>
              <a:buFont typeface="Arial" panose="020B0604020202020204" pitchFamily="34" charset="0"/>
              <a:buChar char="•"/>
            </a:pPr>
            <a:r>
              <a:rPr lang="en-US" sz="2000" dirty="0">
                <a:solidFill>
                  <a:schemeClr val="accent6">
                    <a:lumMod val="50000"/>
                  </a:schemeClr>
                </a:solidFill>
                <a:latin typeface="+mj-lt"/>
                <a:cs typeface="Arial"/>
              </a:rPr>
              <a:t>Congenital Heart Disease 2.9%</a:t>
            </a:r>
          </a:p>
          <a:p>
            <a:pPr marL="1603375" lvl="4" indent="-457200">
              <a:spcBef>
                <a:spcPts val="1000"/>
              </a:spcBef>
              <a:buFont typeface="Arial" panose="020B0604020202020204" pitchFamily="34" charset="0"/>
              <a:buChar char="•"/>
            </a:pPr>
            <a:r>
              <a:rPr lang="en-US" sz="2000" dirty="0">
                <a:solidFill>
                  <a:schemeClr val="accent6">
                    <a:lumMod val="50000"/>
                  </a:schemeClr>
                </a:solidFill>
                <a:latin typeface="+mj-lt"/>
                <a:cs typeface="Arial"/>
              </a:rPr>
              <a:t>Drowning 4.8%</a:t>
            </a:r>
          </a:p>
          <a:p>
            <a:pPr marL="1603375" lvl="4" indent="-457200">
              <a:spcBef>
                <a:spcPts val="1000"/>
              </a:spcBef>
              <a:buFont typeface="Arial" panose="020B0604020202020204" pitchFamily="34" charset="0"/>
              <a:buChar char="•"/>
            </a:pPr>
            <a:r>
              <a:rPr lang="en-US" sz="2000" dirty="0">
                <a:solidFill>
                  <a:schemeClr val="accent6">
                    <a:lumMod val="50000"/>
                  </a:schemeClr>
                </a:solidFill>
                <a:latin typeface="+mj-lt"/>
                <a:cs typeface="Arial"/>
              </a:rPr>
              <a:t>Cancer 9%</a:t>
            </a:r>
          </a:p>
        </p:txBody>
      </p:sp>
      <p:graphicFrame>
        <p:nvGraphicFramePr>
          <p:cNvPr id="3" name="Table 2">
            <a:extLst>
              <a:ext uri="{FF2B5EF4-FFF2-40B4-BE49-F238E27FC236}">
                <a16:creationId xmlns:a16="http://schemas.microsoft.com/office/drawing/2014/main" id="{022A1691-FE28-6744-8563-CE78DF426FBF}"/>
              </a:ext>
            </a:extLst>
          </p:cNvPr>
          <p:cNvGraphicFramePr>
            <a:graphicFrameLocks noGrp="1"/>
          </p:cNvGraphicFramePr>
          <p:nvPr/>
        </p:nvGraphicFramePr>
        <p:xfrm>
          <a:off x="7346197" y="858539"/>
          <a:ext cx="4699578" cy="2652327"/>
        </p:xfrm>
        <a:graphic>
          <a:graphicData uri="http://schemas.openxmlformats.org/drawingml/2006/table">
            <a:tbl>
              <a:tblPr firstRow="1" firstCol="1" bandRow="1">
                <a:tableStyleId>{21E4AEA4-8DFA-4A89-87EB-49C32662AFE0}</a:tableStyleId>
              </a:tblPr>
              <a:tblGrid>
                <a:gridCol w="376870">
                  <a:extLst>
                    <a:ext uri="{9D8B030D-6E8A-4147-A177-3AD203B41FA5}">
                      <a16:colId xmlns:a16="http://schemas.microsoft.com/office/drawing/2014/main" val="1002244201"/>
                    </a:ext>
                  </a:extLst>
                </a:gridCol>
                <a:gridCol w="2276735">
                  <a:extLst>
                    <a:ext uri="{9D8B030D-6E8A-4147-A177-3AD203B41FA5}">
                      <a16:colId xmlns:a16="http://schemas.microsoft.com/office/drawing/2014/main" val="2567321500"/>
                    </a:ext>
                  </a:extLst>
                </a:gridCol>
                <a:gridCol w="2045973">
                  <a:extLst>
                    <a:ext uri="{9D8B030D-6E8A-4147-A177-3AD203B41FA5}">
                      <a16:colId xmlns:a16="http://schemas.microsoft.com/office/drawing/2014/main" val="2316086088"/>
                    </a:ext>
                  </a:extLst>
                </a:gridCol>
              </a:tblGrid>
              <a:tr h="328997">
                <a:tc>
                  <a:txBody>
                    <a:bodyPr/>
                    <a:lstStyle/>
                    <a:p>
                      <a:pPr marL="0" marR="0" algn="ctr">
                        <a:spcBef>
                          <a:spcPts val="0"/>
                        </a:spcBef>
                        <a:spcAft>
                          <a:spcPts val="0"/>
                        </a:spcAft>
                      </a:pPr>
                      <a:endParaRPr lang="en-US" sz="1400" b="0" i="0" kern="1200" dirty="0">
                        <a:solidFill>
                          <a:schemeClr val="accent6"/>
                        </a:solidFill>
                        <a:latin typeface="+mj-lt"/>
                        <a:ea typeface="+mn-ea"/>
                        <a:cs typeface="Arial"/>
                      </a:endParaRPr>
                    </a:p>
                  </a:txBody>
                  <a:tcPr marL="47625" marR="47625" marT="47625" marB="47625" anchor="ctr"/>
                </a:tc>
                <a:tc>
                  <a:txBody>
                    <a:bodyPr/>
                    <a:lstStyle/>
                    <a:p>
                      <a:pPr marL="0" marR="0" algn="ctr">
                        <a:spcBef>
                          <a:spcPts val="0"/>
                        </a:spcBef>
                        <a:spcAft>
                          <a:spcPts val="0"/>
                        </a:spcAft>
                      </a:pPr>
                      <a:r>
                        <a:rPr lang="en-US" sz="1400" b="1" i="0" kern="1200" dirty="0">
                          <a:solidFill>
                            <a:schemeClr val="accent6"/>
                          </a:solidFill>
                          <a:latin typeface="+mj-lt"/>
                          <a:ea typeface="+mn-ea"/>
                          <a:cs typeface="Arial"/>
                        </a:rPr>
                        <a:t>10-14 years old</a:t>
                      </a:r>
                    </a:p>
                  </a:txBody>
                  <a:tcPr marL="47625" marR="47625" marT="47625" marB="47625" anchor="ctr"/>
                </a:tc>
                <a:tc>
                  <a:txBody>
                    <a:bodyPr/>
                    <a:lstStyle/>
                    <a:p>
                      <a:pPr marL="0" marR="0" algn="ctr">
                        <a:spcBef>
                          <a:spcPts val="0"/>
                        </a:spcBef>
                        <a:spcAft>
                          <a:spcPts val="0"/>
                        </a:spcAft>
                      </a:pPr>
                      <a:r>
                        <a:rPr lang="en-US" sz="1400" b="1" i="0" kern="1200" dirty="0">
                          <a:solidFill>
                            <a:schemeClr val="accent6"/>
                          </a:solidFill>
                          <a:latin typeface="+mj-lt"/>
                          <a:ea typeface="+mn-ea"/>
                          <a:cs typeface="Arial"/>
                        </a:rPr>
                        <a:t>15-24 years old</a:t>
                      </a:r>
                    </a:p>
                  </a:txBody>
                  <a:tcPr marL="47625" marR="47625" marT="47625" marB="47625" anchor="ctr"/>
                </a:tc>
                <a:extLst>
                  <a:ext uri="{0D108BD9-81ED-4DB2-BD59-A6C34878D82A}">
                    <a16:rowId xmlns:a16="http://schemas.microsoft.com/office/drawing/2014/main" val="3981682073"/>
                  </a:ext>
                </a:extLst>
              </a:tr>
              <a:tr h="464666">
                <a:tc>
                  <a:txBody>
                    <a:bodyPr/>
                    <a:lstStyle/>
                    <a:p>
                      <a:pPr marL="0" marR="0" algn="ctr">
                        <a:spcBef>
                          <a:spcPts val="0"/>
                        </a:spcBef>
                        <a:spcAft>
                          <a:spcPts val="0"/>
                        </a:spcAft>
                      </a:pPr>
                      <a:r>
                        <a:rPr lang="en-US" sz="1400" b="0" i="0" kern="1200">
                          <a:solidFill>
                            <a:schemeClr val="accent6"/>
                          </a:solidFill>
                          <a:latin typeface="+mj-lt"/>
                          <a:ea typeface="+mn-ea"/>
                          <a:cs typeface="Arial"/>
                        </a:rPr>
                        <a:t>1</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Unintentional Injury</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Unintentional Injury</a:t>
                      </a:r>
                    </a:p>
                  </a:txBody>
                  <a:tcPr marL="47625" marR="47625" marT="47625" marB="47625" anchor="ctr"/>
                </a:tc>
                <a:extLst>
                  <a:ext uri="{0D108BD9-81ED-4DB2-BD59-A6C34878D82A}">
                    <a16:rowId xmlns:a16="http://schemas.microsoft.com/office/drawing/2014/main" val="1545348563"/>
                  </a:ext>
                </a:extLst>
              </a:tr>
              <a:tr h="464666">
                <a:tc>
                  <a:txBody>
                    <a:bodyPr/>
                    <a:lstStyle/>
                    <a:p>
                      <a:pPr marL="0" marR="0" algn="ctr">
                        <a:spcBef>
                          <a:spcPts val="0"/>
                        </a:spcBef>
                        <a:spcAft>
                          <a:spcPts val="0"/>
                        </a:spcAft>
                      </a:pPr>
                      <a:r>
                        <a:rPr lang="en-US" sz="1400" b="0" i="0" kern="1200">
                          <a:solidFill>
                            <a:schemeClr val="accent6"/>
                          </a:solidFill>
                          <a:latin typeface="+mj-lt"/>
                          <a:ea typeface="+mn-ea"/>
                          <a:cs typeface="Arial"/>
                        </a:rPr>
                        <a:t>2</a:t>
                      </a:r>
                    </a:p>
                  </a:txBody>
                  <a:tcPr marL="47625" marR="47625" marT="47625" marB="47625" anchor="ctr">
                    <a:solidFill>
                      <a:schemeClr val="accent4">
                        <a:lumMod val="20000"/>
                        <a:lumOff val="80000"/>
                      </a:schemeClr>
                    </a:solidFill>
                  </a:tcPr>
                </a:tc>
                <a:tc>
                  <a:txBody>
                    <a:bodyPr/>
                    <a:lstStyle/>
                    <a:p>
                      <a:pPr marL="0" marR="0" algn="ctr">
                        <a:spcBef>
                          <a:spcPts val="0"/>
                        </a:spcBef>
                        <a:spcAft>
                          <a:spcPts val="0"/>
                        </a:spcAft>
                      </a:pPr>
                      <a:r>
                        <a:rPr lang="en-US" sz="1400" b="0" i="0" kern="1200" dirty="0">
                          <a:solidFill>
                            <a:schemeClr val="accent6"/>
                          </a:solidFill>
                          <a:latin typeface="+mj-lt"/>
                          <a:ea typeface="+mn-ea"/>
                          <a:cs typeface="Arial"/>
                        </a:rPr>
                        <a:t>Suicide</a:t>
                      </a:r>
                    </a:p>
                  </a:txBody>
                  <a:tcPr marL="47625" marR="47625" marT="47625" marB="47625" anchor="ctr">
                    <a:solidFill>
                      <a:schemeClr val="accent4">
                        <a:lumMod val="20000"/>
                        <a:lumOff val="80000"/>
                      </a:schemeClr>
                    </a:solidFill>
                  </a:tcPr>
                </a:tc>
                <a:tc>
                  <a:txBody>
                    <a:bodyPr/>
                    <a:lstStyle/>
                    <a:p>
                      <a:pPr marL="0" marR="0" algn="ctr">
                        <a:spcBef>
                          <a:spcPts val="0"/>
                        </a:spcBef>
                        <a:spcAft>
                          <a:spcPts val="0"/>
                        </a:spcAft>
                      </a:pPr>
                      <a:r>
                        <a:rPr lang="en-US" sz="1400" b="0" i="0" kern="1200" dirty="0">
                          <a:solidFill>
                            <a:schemeClr val="accent6"/>
                          </a:solidFill>
                          <a:latin typeface="+mj-lt"/>
                          <a:ea typeface="+mn-ea"/>
                          <a:cs typeface="Arial"/>
                        </a:rPr>
                        <a:t>Suicide</a:t>
                      </a:r>
                    </a:p>
                  </a:txBody>
                  <a:tcPr marL="47625" marR="47625" marT="47625" marB="47625" anchor="ctr">
                    <a:solidFill>
                      <a:schemeClr val="accent4">
                        <a:lumMod val="20000"/>
                        <a:lumOff val="80000"/>
                      </a:schemeClr>
                    </a:solidFill>
                  </a:tcPr>
                </a:tc>
                <a:extLst>
                  <a:ext uri="{0D108BD9-81ED-4DB2-BD59-A6C34878D82A}">
                    <a16:rowId xmlns:a16="http://schemas.microsoft.com/office/drawing/2014/main" val="3361147991"/>
                  </a:ext>
                </a:extLst>
              </a:tr>
              <a:tr h="464666">
                <a:tc>
                  <a:txBody>
                    <a:bodyPr/>
                    <a:lstStyle/>
                    <a:p>
                      <a:pPr marL="0" marR="0" algn="ctr">
                        <a:spcBef>
                          <a:spcPts val="0"/>
                        </a:spcBef>
                        <a:spcAft>
                          <a:spcPts val="0"/>
                        </a:spcAft>
                      </a:pPr>
                      <a:r>
                        <a:rPr lang="en-US" sz="1400" b="0" i="0" kern="1200">
                          <a:solidFill>
                            <a:schemeClr val="accent6"/>
                          </a:solidFill>
                          <a:latin typeface="+mj-lt"/>
                          <a:ea typeface="+mn-ea"/>
                          <a:cs typeface="Arial"/>
                        </a:rPr>
                        <a:t>3</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Malignant Neoplasms</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Homicide</a:t>
                      </a:r>
                    </a:p>
                  </a:txBody>
                  <a:tcPr marL="47625" marR="47625" marT="47625" marB="47625" anchor="ctr"/>
                </a:tc>
                <a:extLst>
                  <a:ext uri="{0D108BD9-81ED-4DB2-BD59-A6C34878D82A}">
                    <a16:rowId xmlns:a16="http://schemas.microsoft.com/office/drawing/2014/main" val="2393731058"/>
                  </a:ext>
                </a:extLst>
              </a:tr>
              <a:tr h="464666">
                <a:tc>
                  <a:txBody>
                    <a:bodyPr/>
                    <a:lstStyle/>
                    <a:p>
                      <a:pPr marL="0" marR="0" algn="ctr">
                        <a:spcBef>
                          <a:spcPts val="0"/>
                        </a:spcBef>
                        <a:spcAft>
                          <a:spcPts val="0"/>
                        </a:spcAft>
                      </a:pPr>
                      <a:r>
                        <a:rPr lang="en-US" sz="1400" b="0" i="0" kern="1200">
                          <a:solidFill>
                            <a:schemeClr val="accent6"/>
                          </a:solidFill>
                          <a:latin typeface="+mj-lt"/>
                          <a:ea typeface="+mn-ea"/>
                          <a:cs typeface="Arial"/>
                        </a:rPr>
                        <a:t>4</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Congenital Abnormalities</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Malignant Neoplasms</a:t>
                      </a:r>
                    </a:p>
                  </a:txBody>
                  <a:tcPr marL="47625" marR="47625" marT="47625" marB="47625" anchor="ctr"/>
                </a:tc>
                <a:extLst>
                  <a:ext uri="{0D108BD9-81ED-4DB2-BD59-A6C34878D82A}">
                    <a16:rowId xmlns:a16="http://schemas.microsoft.com/office/drawing/2014/main" val="2892231518"/>
                  </a:ext>
                </a:extLst>
              </a:tr>
              <a:tr h="464666">
                <a:tc>
                  <a:txBody>
                    <a:bodyPr/>
                    <a:lstStyle/>
                    <a:p>
                      <a:pPr marL="0" marR="0" algn="ctr">
                        <a:spcBef>
                          <a:spcPts val="0"/>
                        </a:spcBef>
                        <a:spcAft>
                          <a:spcPts val="0"/>
                        </a:spcAft>
                      </a:pPr>
                      <a:r>
                        <a:rPr lang="en-US" sz="1400" b="0" i="0" kern="1200">
                          <a:solidFill>
                            <a:schemeClr val="accent6"/>
                          </a:solidFill>
                          <a:latin typeface="+mj-lt"/>
                          <a:ea typeface="+mn-ea"/>
                          <a:cs typeface="Arial"/>
                        </a:rPr>
                        <a:t>5</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Homicide</a:t>
                      </a:r>
                    </a:p>
                  </a:txBody>
                  <a:tcPr marL="47625" marR="47625" marT="47625" marB="47625" anchor="ctr"/>
                </a:tc>
                <a:tc>
                  <a:txBody>
                    <a:bodyPr/>
                    <a:lstStyle/>
                    <a:p>
                      <a:pPr marL="0" marR="0" algn="ctr">
                        <a:spcBef>
                          <a:spcPts val="0"/>
                        </a:spcBef>
                        <a:spcAft>
                          <a:spcPts val="0"/>
                        </a:spcAft>
                      </a:pPr>
                      <a:r>
                        <a:rPr lang="en-US" sz="1400" b="0" i="0" kern="1200" dirty="0">
                          <a:solidFill>
                            <a:schemeClr val="accent6"/>
                          </a:solidFill>
                          <a:latin typeface="+mj-lt"/>
                          <a:ea typeface="+mn-ea"/>
                          <a:cs typeface="Arial"/>
                        </a:rPr>
                        <a:t>Heart Disease</a:t>
                      </a:r>
                    </a:p>
                  </a:txBody>
                  <a:tcPr marL="47625" marR="47625" marT="47625" marB="47625" anchor="ctr"/>
                </a:tc>
                <a:extLst>
                  <a:ext uri="{0D108BD9-81ED-4DB2-BD59-A6C34878D82A}">
                    <a16:rowId xmlns:a16="http://schemas.microsoft.com/office/drawing/2014/main" val="3314437044"/>
                  </a:ext>
                </a:extLst>
              </a:tr>
            </a:tbl>
          </a:graphicData>
        </a:graphic>
      </p:graphicFrame>
      <p:sp>
        <p:nvSpPr>
          <p:cNvPr id="4" name="Rectangle 3">
            <a:extLst>
              <a:ext uri="{FF2B5EF4-FFF2-40B4-BE49-F238E27FC236}">
                <a16:creationId xmlns:a16="http://schemas.microsoft.com/office/drawing/2014/main" id="{82F0311C-43F2-6A46-9F05-E98B0E2330A5}"/>
              </a:ext>
            </a:extLst>
          </p:cNvPr>
          <p:cNvSpPr/>
          <p:nvPr/>
        </p:nvSpPr>
        <p:spPr>
          <a:xfrm>
            <a:off x="7665533" y="6488668"/>
            <a:ext cx="4519186" cy="369332"/>
          </a:xfrm>
          <a:prstGeom prst="rect">
            <a:avLst/>
          </a:prstGeom>
        </p:spPr>
        <p:txBody>
          <a:bodyPr wrap="none">
            <a:spAutoFit/>
          </a:bodyPr>
          <a:lstStyle/>
          <a:p>
            <a:r>
              <a:rPr lang="en-US" i="1" dirty="0">
                <a:solidFill>
                  <a:schemeClr val="accent6">
                    <a:lumMod val="50000"/>
                  </a:schemeClr>
                </a:solidFill>
                <a:latin typeface="arial" panose="020B0604020202020204" pitchFamily="34" charset="0"/>
              </a:rPr>
              <a:t>N </a:t>
            </a:r>
            <a:r>
              <a:rPr lang="en-US" i="1" dirty="0" err="1">
                <a:solidFill>
                  <a:schemeClr val="accent6">
                    <a:lumMod val="50000"/>
                  </a:schemeClr>
                </a:solidFill>
                <a:latin typeface="arial" panose="020B0604020202020204" pitchFamily="34" charset="0"/>
              </a:rPr>
              <a:t>Engl</a:t>
            </a:r>
            <a:r>
              <a:rPr lang="en-US" i="1" dirty="0">
                <a:solidFill>
                  <a:schemeClr val="accent6">
                    <a:lumMod val="50000"/>
                  </a:schemeClr>
                </a:solidFill>
                <a:latin typeface="arial" panose="020B0604020202020204" pitchFamily="34" charset="0"/>
              </a:rPr>
              <a:t> J Med 2018</a:t>
            </a:r>
            <a:r>
              <a:rPr lang="en-US" dirty="0">
                <a:solidFill>
                  <a:schemeClr val="accent6">
                    <a:lumMod val="50000"/>
                  </a:schemeClr>
                </a:solidFill>
                <a:latin typeface="arial" panose="020B0604020202020204" pitchFamily="34" charset="0"/>
              </a:rPr>
              <a:t>, NIH 2021, </a:t>
            </a:r>
            <a:r>
              <a:rPr lang="en-US" dirty="0">
                <a:solidFill>
                  <a:schemeClr val="accent6">
                    <a:lumMod val="50000"/>
                  </a:schemeClr>
                </a:solidFill>
              </a:rPr>
              <a:t>WHO 2020</a:t>
            </a:r>
          </a:p>
        </p:txBody>
      </p:sp>
      <p:pic>
        <p:nvPicPr>
          <p:cNvPr id="13" name="Picture 12">
            <a:extLst>
              <a:ext uri="{FF2B5EF4-FFF2-40B4-BE49-F238E27FC236}">
                <a16:creationId xmlns:a16="http://schemas.microsoft.com/office/drawing/2014/main" id="{8801ACB1-B8A2-0144-A033-4F430E93FA62}"/>
              </a:ext>
            </a:extLst>
          </p:cNvPr>
          <p:cNvPicPr>
            <a:picLocks noChangeAspect="1"/>
          </p:cNvPicPr>
          <p:nvPr/>
        </p:nvPicPr>
        <p:blipFill>
          <a:blip r:embed="rId3"/>
          <a:stretch>
            <a:fillRect/>
          </a:stretch>
        </p:blipFill>
        <p:spPr>
          <a:xfrm>
            <a:off x="1" y="4154591"/>
            <a:ext cx="3949730" cy="2713482"/>
          </a:xfrm>
          <a:prstGeom prst="rect">
            <a:avLst/>
          </a:prstGeom>
        </p:spPr>
      </p:pic>
      <p:pic>
        <p:nvPicPr>
          <p:cNvPr id="14" name="Picture 13">
            <a:extLst>
              <a:ext uri="{FF2B5EF4-FFF2-40B4-BE49-F238E27FC236}">
                <a16:creationId xmlns:a16="http://schemas.microsoft.com/office/drawing/2014/main" id="{B220127C-AF6E-CD45-BBF3-F2F45BEC7465}"/>
              </a:ext>
            </a:extLst>
          </p:cNvPr>
          <p:cNvPicPr>
            <a:picLocks noChangeAspect="1"/>
          </p:cNvPicPr>
          <p:nvPr/>
        </p:nvPicPr>
        <p:blipFill>
          <a:blip r:embed="rId4"/>
          <a:stretch>
            <a:fillRect/>
          </a:stretch>
        </p:blipFill>
        <p:spPr>
          <a:xfrm>
            <a:off x="4083560" y="4197211"/>
            <a:ext cx="3949730" cy="2670862"/>
          </a:xfrm>
          <a:prstGeom prst="rect">
            <a:avLst/>
          </a:prstGeom>
        </p:spPr>
      </p:pic>
      <p:pic>
        <p:nvPicPr>
          <p:cNvPr id="15" name="Picture 14">
            <a:extLst>
              <a:ext uri="{FF2B5EF4-FFF2-40B4-BE49-F238E27FC236}">
                <a16:creationId xmlns:a16="http://schemas.microsoft.com/office/drawing/2014/main" id="{AE5050BD-D1E2-0743-8E8D-759B2475C573}"/>
              </a:ext>
            </a:extLst>
          </p:cNvPr>
          <p:cNvPicPr>
            <a:picLocks noChangeAspect="1"/>
          </p:cNvPicPr>
          <p:nvPr/>
        </p:nvPicPr>
        <p:blipFill>
          <a:blip r:embed="rId5"/>
          <a:stretch>
            <a:fillRect/>
          </a:stretch>
        </p:blipFill>
        <p:spPr>
          <a:xfrm>
            <a:off x="8075497" y="4180035"/>
            <a:ext cx="4023444" cy="2677965"/>
          </a:xfrm>
          <a:prstGeom prst="rect">
            <a:avLst/>
          </a:prstGeom>
        </p:spPr>
      </p:pic>
      <p:sp>
        <p:nvSpPr>
          <p:cNvPr id="16" name="TextBox 15">
            <a:extLst>
              <a:ext uri="{FF2B5EF4-FFF2-40B4-BE49-F238E27FC236}">
                <a16:creationId xmlns:a16="http://schemas.microsoft.com/office/drawing/2014/main" id="{8CEC9782-60F8-D148-82DF-EE07E420EA2A}"/>
              </a:ext>
            </a:extLst>
          </p:cNvPr>
          <p:cNvSpPr txBox="1"/>
          <p:nvPr/>
        </p:nvSpPr>
        <p:spPr>
          <a:xfrm>
            <a:off x="1263027" y="4333857"/>
            <a:ext cx="1774845" cy="369332"/>
          </a:xfrm>
          <a:prstGeom prst="rect">
            <a:avLst/>
          </a:prstGeom>
          <a:noFill/>
        </p:spPr>
        <p:txBody>
          <a:bodyPr wrap="none" rtlCol="0">
            <a:spAutoFit/>
          </a:bodyPr>
          <a:lstStyle/>
          <a:p>
            <a:r>
              <a:rPr lang="en-US" dirty="0">
                <a:solidFill>
                  <a:schemeClr val="accent6">
                    <a:lumMod val="50000"/>
                  </a:schemeClr>
                </a:solidFill>
              </a:rPr>
              <a:t>10-14 years old</a:t>
            </a:r>
          </a:p>
        </p:txBody>
      </p:sp>
      <p:sp>
        <p:nvSpPr>
          <p:cNvPr id="17" name="TextBox 16">
            <a:extLst>
              <a:ext uri="{FF2B5EF4-FFF2-40B4-BE49-F238E27FC236}">
                <a16:creationId xmlns:a16="http://schemas.microsoft.com/office/drawing/2014/main" id="{FE53B126-A802-834D-BDA4-C51AFA6EE595}"/>
              </a:ext>
            </a:extLst>
          </p:cNvPr>
          <p:cNvSpPr txBox="1"/>
          <p:nvPr/>
        </p:nvSpPr>
        <p:spPr>
          <a:xfrm>
            <a:off x="5304766" y="4333857"/>
            <a:ext cx="1774845" cy="369332"/>
          </a:xfrm>
          <a:prstGeom prst="rect">
            <a:avLst/>
          </a:prstGeom>
          <a:noFill/>
        </p:spPr>
        <p:txBody>
          <a:bodyPr wrap="none" rtlCol="0">
            <a:spAutoFit/>
          </a:bodyPr>
          <a:lstStyle/>
          <a:p>
            <a:r>
              <a:rPr lang="en-US" dirty="0">
                <a:solidFill>
                  <a:schemeClr val="accent6">
                    <a:lumMod val="50000"/>
                  </a:schemeClr>
                </a:solidFill>
              </a:rPr>
              <a:t>15-19 years old</a:t>
            </a:r>
          </a:p>
        </p:txBody>
      </p:sp>
      <p:sp>
        <p:nvSpPr>
          <p:cNvPr id="18" name="TextBox 17">
            <a:extLst>
              <a:ext uri="{FF2B5EF4-FFF2-40B4-BE49-F238E27FC236}">
                <a16:creationId xmlns:a16="http://schemas.microsoft.com/office/drawing/2014/main" id="{D127F412-3E28-0147-99C8-2087568F4C7E}"/>
              </a:ext>
            </a:extLst>
          </p:cNvPr>
          <p:cNvSpPr txBox="1"/>
          <p:nvPr/>
        </p:nvSpPr>
        <p:spPr>
          <a:xfrm>
            <a:off x="9631904" y="4335243"/>
            <a:ext cx="1774845" cy="369332"/>
          </a:xfrm>
          <a:prstGeom prst="rect">
            <a:avLst/>
          </a:prstGeom>
          <a:noFill/>
        </p:spPr>
        <p:txBody>
          <a:bodyPr wrap="none" rtlCol="0">
            <a:spAutoFit/>
          </a:bodyPr>
          <a:lstStyle/>
          <a:p>
            <a:r>
              <a:rPr lang="en-US" dirty="0">
                <a:solidFill>
                  <a:schemeClr val="accent6">
                    <a:lumMod val="50000"/>
                  </a:schemeClr>
                </a:solidFill>
              </a:rPr>
              <a:t>20-24 years old</a:t>
            </a:r>
          </a:p>
        </p:txBody>
      </p:sp>
    </p:spTree>
    <p:extLst>
      <p:ext uri="{BB962C8B-B14F-4D97-AF65-F5344CB8AC3E}">
        <p14:creationId xmlns:p14="http://schemas.microsoft.com/office/powerpoint/2010/main" val="332734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457E-8196-4A67-BBF4-DFA9A9CBFD9F}"/>
              </a:ext>
            </a:extLst>
          </p:cNvPr>
          <p:cNvSpPr>
            <a:spLocks noGrp="1"/>
          </p:cNvSpPr>
          <p:nvPr>
            <p:ph type="title"/>
          </p:nvPr>
        </p:nvSpPr>
        <p:spPr>
          <a:xfrm>
            <a:off x="353144" y="183955"/>
            <a:ext cx="11201400" cy="1028700"/>
          </a:xfrm>
        </p:spPr>
        <p:txBody>
          <a:bodyPr anchor="ctr">
            <a:normAutofit/>
          </a:bodyPr>
          <a:lstStyle/>
          <a:p>
            <a:r>
              <a:rPr lang="en-US" dirty="0">
                <a:solidFill>
                  <a:srgbClr val="3294D2"/>
                </a:solidFill>
              </a:rPr>
              <a:t>How Do We Help?</a:t>
            </a:r>
          </a:p>
        </p:txBody>
      </p:sp>
      <p:sp>
        <p:nvSpPr>
          <p:cNvPr id="11" name="Content Placeholder 2">
            <a:extLst>
              <a:ext uri="{FF2B5EF4-FFF2-40B4-BE49-F238E27FC236}">
                <a16:creationId xmlns:a16="http://schemas.microsoft.com/office/drawing/2014/main" id="{DB385312-D38A-436F-98F9-77C824F85C29}"/>
              </a:ext>
            </a:extLst>
          </p:cNvPr>
          <p:cNvSpPr>
            <a:spLocks noGrp="1"/>
          </p:cNvSpPr>
          <p:nvPr>
            <p:ph sz="half" idx="4294967295"/>
          </p:nvPr>
        </p:nvSpPr>
        <p:spPr>
          <a:xfrm>
            <a:off x="4084502" y="3334196"/>
            <a:ext cx="3770647" cy="3443493"/>
          </a:xfrm>
        </p:spPr>
        <p:txBody>
          <a:bodyPr vert="horz" lIns="91440" tIns="45720" rIns="91440" bIns="45720" rtlCol="0" anchor="t">
            <a:noAutofit/>
          </a:bodyPr>
          <a:lstStyle/>
          <a:p>
            <a:pPr marL="231775" algn="ctr"/>
            <a:r>
              <a:rPr lang="en-US" sz="1800" b="1" dirty="0">
                <a:solidFill>
                  <a:srgbClr val="000000"/>
                </a:solidFill>
              </a:rPr>
              <a:t>Access</a:t>
            </a:r>
          </a:p>
          <a:p>
            <a:pPr marL="688975" indent="-457200">
              <a:buFont typeface="Arial" panose="020B0604020202020204" pitchFamily="34" charset="0"/>
              <a:buChar char="•"/>
            </a:pPr>
            <a:r>
              <a:rPr lang="en-US" sz="1800" dirty="0">
                <a:solidFill>
                  <a:srgbClr val="000000"/>
                </a:solidFill>
              </a:rPr>
              <a:t>Introduce mental health workers into school districts</a:t>
            </a:r>
          </a:p>
          <a:p>
            <a:pPr marL="688975" indent="-457200">
              <a:buChar char="•"/>
            </a:pPr>
            <a:r>
              <a:rPr lang="en-US" sz="1800" dirty="0">
                <a:solidFill>
                  <a:srgbClr val="000000"/>
                </a:solidFill>
              </a:rPr>
              <a:t>Provide mental health care via telemedicine</a:t>
            </a:r>
          </a:p>
          <a:p>
            <a:pPr marL="688975" indent="-457200">
              <a:buFont typeface="Arial" panose="020B0604020202020204" pitchFamily="34" charset="0"/>
              <a:buChar char="•"/>
            </a:pPr>
            <a:r>
              <a:rPr lang="en-US" sz="1800" dirty="0">
                <a:solidFill>
                  <a:srgbClr val="000000"/>
                </a:solidFill>
              </a:rPr>
              <a:t>Bring resident physicians into the community</a:t>
            </a:r>
          </a:p>
          <a:p>
            <a:pPr marL="688975" indent="-457200">
              <a:buChar char="•"/>
            </a:pPr>
            <a:r>
              <a:rPr lang="en-US" sz="1800" dirty="0">
                <a:solidFill>
                  <a:srgbClr val="000000"/>
                </a:solidFill>
              </a:rPr>
              <a:t>Increasing the number of mental health professionals</a:t>
            </a:r>
          </a:p>
          <a:p>
            <a:pPr marL="1146175" lvl="1" indent="-457200">
              <a:buChar char="•"/>
            </a:pPr>
            <a:endParaRPr lang="en-US" sz="1800" dirty="0">
              <a:solidFill>
                <a:srgbClr val="000000"/>
              </a:solidFill>
            </a:endParaRPr>
          </a:p>
        </p:txBody>
      </p:sp>
      <p:pic>
        <p:nvPicPr>
          <p:cNvPr id="4" name="Graphic 3" descr="Cheers with solid fill">
            <a:extLst>
              <a:ext uri="{FF2B5EF4-FFF2-40B4-BE49-F238E27FC236}">
                <a16:creationId xmlns:a16="http://schemas.microsoft.com/office/drawing/2014/main" id="{04712AC7-3822-48C0-ADD5-9021B7825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80500" y="1179495"/>
            <a:ext cx="1889893" cy="1889893"/>
          </a:xfrm>
          <a:prstGeom prst="rect">
            <a:avLst/>
          </a:prstGeom>
        </p:spPr>
      </p:pic>
      <p:pic>
        <p:nvPicPr>
          <p:cNvPr id="6" name="Graphic 5" descr="Magnifying glass with solid fill">
            <a:extLst>
              <a:ext uri="{FF2B5EF4-FFF2-40B4-BE49-F238E27FC236}">
                <a16:creationId xmlns:a16="http://schemas.microsoft.com/office/drawing/2014/main" id="{4F83F8BD-73CD-4B22-B174-00140B71FB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5695" y="1395485"/>
            <a:ext cx="1637546" cy="1637546"/>
          </a:xfrm>
          <a:prstGeom prst="rect">
            <a:avLst/>
          </a:prstGeom>
        </p:spPr>
      </p:pic>
      <p:pic>
        <p:nvPicPr>
          <p:cNvPr id="15" name="Graphic 14" descr="Doctor female with solid fill">
            <a:extLst>
              <a:ext uri="{FF2B5EF4-FFF2-40B4-BE49-F238E27FC236}">
                <a16:creationId xmlns:a16="http://schemas.microsoft.com/office/drawing/2014/main" id="{D6D5F942-7B3A-48C0-B77A-E88CFE9BA7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6145" y="1143138"/>
            <a:ext cx="1889893" cy="1889893"/>
          </a:xfrm>
          <a:prstGeom prst="rect">
            <a:avLst/>
          </a:prstGeom>
        </p:spPr>
      </p:pic>
      <p:sp>
        <p:nvSpPr>
          <p:cNvPr id="14" name="Content Placeholder 2">
            <a:extLst>
              <a:ext uri="{FF2B5EF4-FFF2-40B4-BE49-F238E27FC236}">
                <a16:creationId xmlns:a16="http://schemas.microsoft.com/office/drawing/2014/main" id="{42E9FE15-9185-F242-8D69-2BA776B1DE9A}"/>
              </a:ext>
            </a:extLst>
          </p:cNvPr>
          <p:cNvSpPr txBox="1">
            <a:spLocks/>
          </p:cNvSpPr>
          <p:nvPr/>
        </p:nvSpPr>
        <p:spPr>
          <a:xfrm>
            <a:off x="8011405" y="3333166"/>
            <a:ext cx="3770647" cy="344349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algn="ctr"/>
            <a:r>
              <a:rPr lang="en-US" sz="1800" b="1" dirty="0">
                <a:solidFill>
                  <a:srgbClr val="000000"/>
                </a:solidFill>
              </a:rPr>
              <a:t>Communal Support</a:t>
            </a:r>
          </a:p>
          <a:p>
            <a:pPr marL="688975" indent="-457200">
              <a:buFont typeface="Arial" panose="020B0604020202020204" pitchFamily="34" charset="0"/>
              <a:buChar char="•"/>
            </a:pPr>
            <a:r>
              <a:rPr lang="en-US" sz="1800" dirty="0">
                <a:solidFill>
                  <a:srgbClr val="000000"/>
                </a:solidFill>
              </a:rPr>
              <a:t>Peer/family mediation</a:t>
            </a:r>
          </a:p>
          <a:p>
            <a:pPr marL="688975" indent="-457200">
              <a:buFont typeface="Arial" panose="020B0604020202020204" pitchFamily="34" charset="0"/>
              <a:buChar char="•"/>
            </a:pPr>
            <a:r>
              <a:rPr lang="en-US" sz="1800" dirty="0">
                <a:solidFill>
                  <a:srgbClr val="000000"/>
                </a:solidFill>
              </a:rPr>
              <a:t>Problem solving courses</a:t>
            </a:r>
          </a:p>
          <a:p>
            <a:pPr marL="688975" lvl="1"/>
            <a:endParaRPr lang="en-US" sz="1800" dirty="0">
              <a:solidFill>
                <a:srgbClr val="000000"/>
              </a:solidFill>
            </a:endParaRPr>
          </a:p>
        </p:txBody>
      </p:sp>
      <p:sp>
        <p:nvSpPr>
          <p:cNvPr id="16" name="Content Placeholder 2">
            <a:extLst>
              <a:ext uri="{FF2B5EF4-FFF2-40B4-BE49-F238E27FC236}">
                <a16:creationId xmlns:a16="http://schemas.microsoft.com/office/drawing/2014/main" id="{78092F4F-0C7F-1145-84D6-6841020C3412}"/>
              </a:ext>
            </a:extLst>
          </p:cNvPr>
          <p:cNvSpPr txBox="1">
            <a:spLocks/>
          </p:cNvSpPr>
          <p:nvPr/>
        </p:nvSpPr>
        <p:spPr>
          <a:xfrm>
            <a:off x="397587" y="3331000"/>
            <a:ext cx="3770647" cy="344349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algn="ctr"/>
            <a:r>
              <a:rPr lang="en-US" sz="1800" b="1" dirty="0">
                <a:solidFill>
                  <a:srgbClr val="000000"/>
                </a:solidFill>
              </a:rPr>
              <a:t>Identification</a:t>
            </a:r>
          </a:p>
          <a:p>
            <a:pPr marL="688975" indent="-457200">
              <a:buFont typeface="Arial" panose="020B0604020202020204" pitchFamily="34" charset="0"/>
              <a:buChar char="•"/>
            </a:pPr>
            <a:r>
              <a:rPr lang="en-US" sz="1800" dirty="0">
                <a:solidFill>
                  <a:srgbClr val="000000"/>
                </a:solidFill>
              </a:rPr>
              <a:t>Expand screening beyond the doctor’s office</a:t>
            </a:r>
          </a:p>
        </p:txBody>
      </p:sp>
      <p:sp>
        <p:nvSpPr>
          <p:cNvPr id="3" name="Rectangle 2">
            <a:extLst>
              <a:ext uri="{FF2B5EF4-FFF2-40B4-BE49-F238E27FC236}">
                <a16:creationId xmlns:a16="http://schemas.microsoft.com/office/drawing/2014/main" id="{DE2D7238-BC58-E44C-BDC8-AEA5E4E6A707}"/>
              </a:ext>
            </a:extLst>
          </p:cNvPr>
          <p:cNvSpPr/>
          <p:nvPr/>
        </p:nvSpPr>
        <p:spPr>
          <a:xfrm>
            <a:off x="604434" y="3726272"/>
            <a:ext cx="3480068" cy="597755"/>
          </a:xfrm>
          <a:prstGeom prst="rect">
            <a:avLst/>
          </a:prstGeom>
          <a:noFill/>
          <a:ln w="38100">
            <a:solidFill>
              <a:srgbClr val="32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E62C56-4EB5-0545-AE94-91A29F4B82EC}"/>
              </a:ext>
            </a:extLst>
          </p:cNvPr>
          <p:cNvSpPr/>
          <p:nvPr/>
        </p:nvSpPr>
        <p:spPr>
          <a:xfrm>
            <a:off x="4324490" y="4957174"/>
            <a:ext cx="3480068" cy="597755"/>
          </a:xfrm>
          <a:prstGeom prst="rect">
            <a:avLst/>
          </a:prstGeom>
          <a:noFill/>
          <a:ln w="38100">
            <a:solidFill>
              <a:srgbClr val="32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DA36B8-94A4-0347-9014-3A469C5DBD0B}"/>
              </a:ext>
            </a:extLst>
          </p:cNvPr>
          <p:cNvSpPr/>
          <p:nvPr/>
        </p:nvSpPr>
        <p:spPr>
          <a:xfrm>
            <a:off x="8508831" y="3300004"/>
            <a:ext cx="3033233" cy="405864"/>
          </a:xfrm>
          <a:prstGeom prst="rect">
            <a:avLst/>
          </a:prstGeom>
          <a:noFill/>
          <a:ln w="38100">
            <a:solidFill>
              <a:srgbClr val="32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32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803C47E5-BD2F-4E66-96DB-61E7E3E4BE20}"/>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91704" y="95692"/>
            <a:ext cx="12008147" cy="6700905"/>
          </a:xfrm>
          <a:prstGeom prst="rect">
            <a:avLst/>
          </a:prstGeom>
        </p:spPr>
      </p:pic>
      <p:sp>
        <p:nvSpPr>
          <p:cNvPr id="3" name="Title Placeholder 1">
            <a:extLst>
              <a:ext uri="{FF2B5EF4-FFF2-40B4-BE49-F238E27FC236}">
                <a16:creationId xmlns:a16="http://schemas.microsoft.com/office/drawing/2014/main" id="{5C8CD792-FE59-4717-A0B0-4FFADDAFC90D}"/>
              </a:ext>
            </a:extLst>
          </p:cNvPr>
          <p:cNvSpPr txBox="1">
            <a:spLocks/>
          </p:cNvSpPr>
          <p:nvPr/>
        </p:nvSpPr>
        <p:spPr>
          <a:xfrm>
            <a:off x="4342514" y="852299"/>
            <a:ext cx="7619998" cy="11410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b="1" i="0" kern="1200">
                <a:solidFill>
                  <a:srgbClr val="0093D5"/>
                </a:solidFill>
                <a:latin typeface="Georgia" panose="02040502050405020303" pitchFamily="18" charset="0"/>
                <a:ea typeface="+mj-ea"/>
                <a:cs typeface="+mj-cs"/>
              </a:defRPr>
            </a:lvl1pPr>
          </a:lstStyle>
          <a:p>
            <a:pPr>
              <a:spcAft>
                <a:spcPts val="600"/>
              </a:spcAft>
            </a:pPr>
            <a:r>
              <a:rPr lang="en-US" sz="5400" dirty="0">
                <a:solidFill>
                  <a:schemeClr val="tx1"/>
                </a:solidFill>
                <a:ea typeface="+mn-ea"/>
                <a:cs typeface="Arial" panose="020B0604020202020204" pitchFamily="34" charset="0"/>
              </a:rPr>
              <a:t>Project Statement</a:t>
            </a:r>
          </a:p>
        </p:txBody>
      </p:sp>
      <p:sp>
        <p:nvSpPr>
          <p:cNvPr id="4" name="Text Placeholder 2">
            <a:extLst>
              <a:ext uri="{FF2B5EF4-FFF2-40B4-BE49-F238E27FC236}">
                <a16:creationId xmlns:a16="http://schemas.microsoft.com/office/drawing/2014/main" id="{6CDC5C04-163B-44DB-A8DB-22298DC0EAA4}"/>
              </a:ext>
            </a:extLst>
          </p:cNvPr>
          <p:cNvSpPr txBox="1">
            <a:spLocks/>
          </p:cNvSpPr>
          <p:nvPr/>
        </p:nvSpPr>
        <p:spPr>
          <a:xfrm>
            <a:off x="3789286" y="2633508"/>
            <a:ext cx="7973401" cy="22311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6"/>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6"/>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solidFill>
                  <a:schemeClr val="tx1"/>
                </a:solidFill>
              </a:rPr>
              <a:t>Facilitate earlier detection of mental health disorders in adolescents and offer community based support until connections with a mental health provider can be reliably established</a:t>
            </a:r>
          </a:p>
          <a:p>
            <a:endParaRPr lang="en-US" sz="2400" dirty="0">
              <a:solidFill>
                <a:schemeClr val="tx1"/>
              </a:solidFill>
            </a:endParaRPr>
          </a:p>
          <a:p>
            <a:pPr marL="0" lvl="1">
              <a:spcBef>
                <a:spcPts val="1000"/>
              </a:spcBef>
            </a:pPr>
            <a:endParaRPr lang="en-US" dirty="0">
              <a:solidFill>
                <a:schemeClr val="tx1"/>
              </a:solidFill>
            </a:endParaRPr>
          </a:p>
        </p:txBody>
      </p:sp>
      <p:sp>
        <p:nvSpPr>
          <p:cNvPr id="5" name="Date Placeholder 3">
            <a:extLst>
              <a:ext uri="{FF2B5EF4-FFF2-40B4-BE49-F238E27FC236}">
                <a16:creationId xmlns:a16="http://schemas.microsoft.com/office/drawing/2014/main" id="{EB1773EC-7BE9-464B-83DA-156899401EDB}"/>
              </a:ext>
            </a:extLst>
          </p:cNvPr>
          <p:cNvSpPr txBox="1">
            <a:spLocks/>
          </p:cNvSpPr>
          <p:nvPr/>
        </p:nvSpPr>
        <p:spPr>
          <a:xfrm>
            <a:off x="561288" y="7093663"/>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0C6C016-F9CF-A640-8900-F273541B99BB}" type="datetimeFigureOut">
              <a:rPr lang="en-US" smtClean="0"/>
              <a:pPr>
                <a:spcAft>
                  <a:spcPts val="600"/>
                </a:spcAft>
              </a:pPr>
              <a:t>3/3/21</a:t>
            </a:fld>
            <a:endParaRPr lang="en-US"/>
          </a:p>
        </p:txBody>
      </p:sp>
      <p:sp>
        <p:nvSpPr>
          <p:cNvPr id="6" name="Slide Number Placeholder 5">
            <a:extLst>
              <a:ext uri="{FF2B5EF4-FFF2-40B4-BE49-F238E27FC236}">
                <a16:creationId xmlns:a16="http://schemas.microsoft.com/office/drawing/2014/main" id="{E14387AE-5706-469D-9FEE-9C4388E9128E}"/>
              </a:ext>
            </a:extLst>
          </p:cNvPr>
          <p:cNvSpPr txBox="1">
            <a:spLocks/>
          </p:cNvSpPr>
          <p:nvPr/>
        </p:nvSpPr>
        <p:spPr>
          <a:xfrm>
            <a:off x="8676588" y="7093663"/>
            <a:ext cx="30861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AF45662-B160-ED44-B3FC-960023CDBB23}" type="slidenum">
              <a:rPr lang="en-US" smtClean="0"/>
              <a:pPr>
                <a:spcAft>
                  <a:spcPts val="600"/>
                </a:spcAft>
              </a:pPr>
              <a:t>6</a:t>
            </a:fld>
            <a:endParaRPr lang="en-US"/>
          </a:p>
        </p:txBody>
      </p:sp>
    </p:spTree>
    <p:extLst>
      <p:ext uri="{BB962C8B-B14F-4D97-AF65-F5344CB8AC3E}">
        <p14:creationId xmlns:p14="http://schemas.microsoft.com/office/powerpoint/2010/main" val="361688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ED383-5D20-4775-BABE-3DB9E7313205}"/>
              </a:ext>
            </a:extLst>
          </p:cNvPr>
          <p:cNvPicPr>
            <a:picLocks noChangeAspect="1"/>
          </p:cNvPicPr>
          <p:nvPr/>
        </p:nvPicPr>
        <p:blipFill>
          <a:blip r:embed="rId3"/>
          <a:stretch>
            <a:fillRect/>
          </a:stretch>
        </p:blipFill>
        <p:spPr>
          <a:xfrm>
            <a:off x="221217" y="1181100"/>
            <a:ext cx="3213100" cy="4495800"/>
          </a:xfrm>
          <a:prstGeom prst="rect">
            <a:avLst/>
          </a:prstGeom>
          <a:noFill/>
        </p:spPr>
      </p:pic>
      <p:sp>
        <p:nvSpPr>
          <p:cNvPr id="6" name="TextBox 5">
            <a:extLst>
              <a:ext uri="{FF2B5EF4-FFF2-40B4-BE49-F238E27FC236}">
                <a16:creationId xmlns:a16="http://schemas.microsoft.com/office/drawing/2014/main" id="{374EEC1E-5552-4022-AE0B-00CCF3061AD0}"/>
              </a:ext>
            </a:extLst>
          </p:cNvPr>
          <p:cNvSpPr txBox="1"/>
          <p:nvPr/>
        </p:nvSpPr>
        <p:spPr>
          <a:xfrm>
            <a:off x="4253023" y="603658"/>
            <a:ext cx="7389628" cy="3170099"/>
          </a:xfrm>
          <a:prstGeom prst="rect">
            <a:avLst/>
          </a:prstGeom>
          <a:noFill/>
        </p:spPr>
        <p:txBody>
          <a:bodyPr wrap="square" rtlCol="0">
            <a:spAutoFit/>
          </a:bodyPr>
          <a:lstStyle/>
          <a:p>
            <a:r>
              <a:rPr lang="en-US" sz="2000" dirty="0">
                <a:solidFill>
                  <a:srgbClr val="000000"/>
                </a:solidFill>
              </a:rPr>
              <a:t>International program that trains community leaders to:</a:t>
            </a:r>
          </a:p>
          <a:p>
            <a:endParaRPr lang="en-US" sz="2000" dirty="0">
              <a:solidFill>
                <a:srgbClr val="000000"/>
              </a:solidFill>
            </a:endParaRPr>
          </a:p>
          <a:p>
            <a:pPr marL="285750" indent="-285750">
              <a:buFontTx/>
              <a:buChar char="-"/>
            </a:pPr>
            <a:r>
              <a:rPr lang="en-US" sz="2000" dirty="0">
                <a:solidFill>
                  <a:srgbClr val="000000"/>
                </a:solidFill>
              </a:rPr>
              <a:t>Identify teens suffering from mental health crises</a:t>
            </a:r>
          </a:p>
          <a:p>
            <a:pPr marL="285750" indent="-285750">
              <a:buFontTx/>
              <a:buChar char="-"/>
            </a:pPr>
            <a:r>
              <a:rPr lang="en-US" sz="2800" b="1" dirty="0">
                <a:solidFill>
                  <a:srgbClr val="000000"/>
                </a:solidFill>
              </a:rPr>
              <a:t>A</a:t>
            </a:r>
            <a:r>
              <a:rPr lang="en-US" sz="2000" dirty="0">
                <a:solidFill>
                  <a:srgbClr val="000000"/>
                </a:solidFill>
              </a:rPr>
              <a:t>ssess for suicidality and self harm </a:t>
            </a:r>
          </a:p>
          <a:p>
            <a:pPr marL="285750" indent="-285750">
              <a:buFontTx/>
              <a:buChar char="-"/>
            </a:pPr>
            <a:r>
              <a:rPr lang="en-US" sz="2800" b="1" dirty="0">
                <a:solidFill>
                  <a:srgbClr val="000000"/>
                </a:solidFill>
              </a:rPr>
              <a:t>L</a:t>
            </a:r>
            <a:r>
              <a:rPr lang="en-US" sz="2000" dirty="0">
                <a:solidFill>
                  <a:srgbClr val="000000"/>
                </a:solidFill>
              </a:rPr>
              <a:t>isten nonjudgmentally</a:t>
            </a:r>
          </a:p>
          <a:p>
            <a:pPr marL="285750" indent="-285750">
              <a:buFontTx/>
              <a:buChar char="-"/>
            </a:pPr>
            <a:r>
              <a:rPr lang="en-US" sz="2800" b="1" dirty="0">
                <a:solidFill>
                  <a:srgbClr val="000000"/>
                </a:solidFill>
              </a:rPr>
              <a:t>G</a:t>
            </a:r>
            <a:r>
              <a:rPr lang="en-US" sz="2000" dirty="0">
                <a:solidFill>
                  <a:srgbClr val="000000"/>
                </a:solidFill>
              </a:rPr>
              <a:t>ive reassurance</a:t>
            </a:r>
          </a:p>
          <a:p>
            <a:pPr marL="285750" indent="-285750">
              <a:buFontTx/>
              <a:buChar char="-"/>
            </a:pPr>
            <a:r>
              <a:rPr lang="en-US" sz="2800" b="1" dirty="0">
                <a:solidFill>
                  <a:srgbClr val="000000"/>
                </a:solidFill>
              </a:rPr>
              <a:t>E</a:t>
            </a:r>
            <a:r>
              <a:rPr lang="en-US" sz="2000" dirty="0">
                <a:solidFill>
                  <a:srgbClr val="000000"/>
                </a:solidFill>
              </a:rPr>
              <a:t>ncourage support strategies</a:t>
            </a:r>
          </a:p>
          <a:p>
            <a:pPr marL="285750" indent="-285750">
              <a:buFontTx/>
              <a:buChar char="-"/>
            </a:pPr>
            <a:r>
              <a:rPr lang="en-US" sz="2800" b="1" dirty="0">
                <a:solidFill>
                  <a:srgbClr val="000000"/>
                </a:solidFill>
              </a:rPr>
              <a:t>E</a:t>
            </a:r>
            <a:r>
              <a:rPr lang="en-US" sz="2000" dirty="0">
                <a:solidFill>
                  <a:srgbClr val="000000"/>
                </a:solidFill>
              </a:rPr>
              <a:t>nlist professional help</a:t>
            </a:r>
          </a:p>
        </p:txBody>
      </p:sp>
      <p:pic>
        <p:nvPicPr>
          <p:cNvPr id="10" name="Picture 9" descr="A picture containing plant, tree&#10;&#10;Description automatically generated">
            <a:extLst>
              <a:ext uri="{FF2B5EF4-FFF2-40B4-BE49-F238E27FC236}">
                <a16:creationId xmlns:a16="http://schemas.microsoft.com/office/drawing/2014/main" id="{91411AA8-35EE-4DD0-BFF2-45185A6F65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53023" y="3911464"/>
            <a:ext cx="7389628" cy="2577997"/>
          </a:xfrm>
          <a:prstGeom prst="rect">
            <a:avLst/>
          </a:prstGeom>
        </p:spPr>
      </p:pic>
    </p:spTree>
    <p:extLst>
      <p:ext uri="{BB962C8B-B14F-4D97-AF65-F5344CB8AC3E}">
        <p14:creationId xmlns:p14="http://schemas.microsoft.com/office/powerpoint/2010/main" val="68574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3FD59-C618-46FF-BFC9-F09A91FF69DB}"/>
              </a:ext>
            </a:extLst>
          </p:cNvPr>
          <p:cNvPicPr>
            <a:picLocks noChangeAspect="1"/>
          </p:cNvPicPr>
          <p:nvPr/>
        </p:nvPicPr>
        <p:blipFill>
          <a:blip r:embed="rId3"/>
          <a:stretch>
            <a:fillRect/>
          </a:stretch>
        </p:blipFill>
        <p:spPr>
          <a:xfrm>
            <a:off x="195186" y="1148316"/>
            <a:ext cx="3252362" cy="4550737"/>
          </a:xfrm>
          <a:prstGeom prst="rect">
            <a:avLst/>
          </a:prstGeom>
          <a:noFill/>
        </p:spPr>
      </p:pic>
      <p:pic>
        <p:nvPicPr>
          <p:cNvPr id="11" name="Picture 10">
            <a:extLst>
              <a:ext uri="{FF2B5EF4-FFF2-40B4-BE49-F238E27FC236}">
                <a16:creationId xmlns:a16="http://schemas.microsoft.com/office/drawing/2014/main" id="{5FFB3B09-88B7-4CDF-A6D3-F53A302F3EAD}"/>
              </a:ext>
            </a:extLst>
          </p:cNvPr>
          <p:cNvPicPr>
            <a:picLocks noChangeAspect="1"/>
          </p:cNvPicPr>
          <p:nvPr/>
        </p:nvPicPr>
        <p:blipFill>
          <a:blip r:embed="rId4"/>
          <a:stretch>
            <a:fillRect/>
          </a:stretch>
        </p:blipFill>
        <p:spPr>
          <a:xfrm>
            <a:off x="3749493" y="649465"/>
            <a:ext cx="8247321" cy="1439333"/>
          </a:xfrm>
          <a:prstGeom prst="rect">
            <a:avLst/>
          </a:prstGeom>
        </p:spPr>
      </p:pic>
      <p:pic>
        <p:nvPicPr>
          <p:cNvPr id="13" name="Picture 12">
            <a:extLst>
              <a:ext uri="{FF2B5EF4-FFF2-40B4-BE49-F238E27FC236}">
                <a16:creationId xmlns:a16="http://schemas.microsoft.com/office/drawing/2014/main" id="{CA40B370-A510-46F9-8408-6209AB9F232E}"/>
              </a:ext>
            </a:extLst>
          </p:cNvPr>
          <p:cNvPicPr>
            <a:picLocks noChangeAspect="1"/>
          </p:cNvPicPr>
          <p:nvPr/>
        </p:nvPicPr>
        <p:blipFill>
          <a:blip r:embed="rId5"/>
          <a:stretch>
            <a:fillRect/>
          </a:stretch>
        </p:blipFill>
        <p:spPr>
          <a:xfrm>
            <a:off x="3749494" y="2617050"/>
            <a:ext cx="8283017" cy="1439333"/>
          </a:xfrm>
          <a:prstGeom prst="rect">
            <a:avLst/>
          </a:prstGeom>
        </p:spPr>
      </p:pic>
      <p:pic>
        <p:nvPicPr>
          <p:cNvPr id="14" name="Picture 13">
            <a:extLst>
              <a:ext uri="{FF2B5EF4-FFF2-40B4-BE49-F238E27FC236}">
                <a16:creationId xmlns:a16="http://schemas.microsoft.com/office/drawing/2014/main" id="{A07F3DEB-11C5-4FF8-A52C-7D9407FE6AA8}"/>
              </a:ext>
            </a:extLst>
          </p:cNvPr>
          <p:cNvPicPr>
            <a:picLocks noChangeAspect="1"/>
          </p:cNvPicPr>
          <p:nvPr/>
        </p:nvPicPr>
        <p:blipFill>
          <a:blip r:embed="rId6"/>
          <a:stretch>
            <a:fillRect/>
          </a:stretch>
        </p:blipFill>
        <p:spPr>
          <a:xfrm>
            <a:off x="3749493" y="4584635"/>
            <a:ext cx="8247321" cy="1585813"/>
          </a:xfrm>
          <a:prstGeom prst="rect">
            <a:avLst/>
          </a:prstGeom>
        </p:spPr>
      </p:pic>
    </p:spTree>
    <p:extLst>
      <p:ext uri="{BB962C8B-B14F-4D97-AF65-F5344CB8AC3E}">
        <p14:creationId xmlns:p14="http://schemas.microsoft.com/office/powerpoint/2010/main" val="123470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BF3F-5147-4E21-A71F-EBAD609BE34E}"/>
              </a:ext>
            </a:extLst>
          </p:cNvPr>
          <p:cNvSpPr>
            <a:spLocks noGrp="1"/>
          </p:cNvSpPr>
          <p:nvPr>
            <p:ph type="title"/>
          </p:nvPr>
        </p:nvSpPr>
        <p:spPr/>
        <p:txBody>
          <a:bodyPr/>
          <a:lstStyle/>
          <a:p>
            <a:r>
              <a:rPr lang="en-US" dirty="0">
                <a:solidFill>
                  <a:srgbClr val="FF0000"/>
                </a:solidFill>
              </a:rPr>
              <a:t>Roadmap </a:t>
            </a:r>
          </a:p>
        </p:txBody>
      </p:sp>
      <p:grpSp>
        <p:nvGrpSpPr>
          <p:cNvPr id="16" name="Group 15">
            <a:extLst>
              <a:ext uri="{FF2B5EF4-FFF2-40B4-BE49-F238E27FC236}">
                <a16:creationId xmlns:a16="http://schemas.microsoft.com/office/drawing/2014/main" id="{32711A5E-F643-BB4C-9634-CBE2F1B30BCA}"/>
              </a:ext>
            </a:extLst>
          </p:cNvPr>
          <p:cNvGrpSpPr/>
          <p:nvPr/>
        </p:nvGrpSpPr>
        <p:grpSpPr>
          <a:xfrm>
            <a:off x="806636" y="1685373"/>
            <a:ext cx="2235346" cy="1944659"/>
            <a:chOff x="842154" y="1671320"/>
            <a:chExt cx="2235346" cy="1944659"/>
          </a:xfrm>
        </p:grpSpPr>
        <p:pic>
          <p:nvPicPr>
            <p:cNvPr id="4" name="Graphic 3" descr="Classroom">
              <a:extLst>
                <a:ext uri="{FF2B5EF4-FFF2-40B4-BE49-F238E27FC236}">
                  <a16:creationId xmlns:a16="http://schemas.microsoft.com/office/drawing/2014/main" id="{FA5AB7BC-13CF-4F7B-AE49-6BBD181E85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154" y="1671320"/>
              <a:ext cx="1757680" cy="1757680"/>
            </a:xfrm>
            <a:prstGeom prst="rect">
              <a:avLst/>
            </a:prstGeom>
          </p:spPr>
        </p:pic>
        <p:sp>
          <p:nvSpPr>
            <p:cNvPr id="5" name="TextBox 4">
              <a:extLst>
                <a:ext uri="{FF2B5EF4-FFF2-40B4-BE49-F238E27FC236}">
                  <a16:creationId xmlns:a16="http://schemas.microsoft.com/office/drawing/2014/main" id="{B37E76CB-E7C3-4FE2-8A59-908CA714EF6B}"/>
                </a:ext>
              </a:extLst>
            </p:cNvPr>
            <p:cNvSpPr txBox="1"/>
            <p:nvPr/>
          </p:nvSpPr>
          <p:spPr>
            <a:xfrm>
              <a:off x="1319820" y="3246647"/>
              <a:ext cx="1757680" cy="369332"/>
            </a:xfrm>
            <a:prstGeom prst="rect">
              <a:avLst/>
            </a:prstGeom>
            <a:noFill/>
          </p:spPr>
          <p:txBody>
            <a:bodyPr wrap="square" rtlCol="0">
              <a:spAutoFit/>
            </a:bodyPr>
            <a:lstStyle/>
            <a:p>
              <a:r>
                <a:rPr lang="en-US" dirty="0">
                  <a:solidFill>
                    <a:srgbClr val="000000"/>
                  </a:solidFill>
                </a:rPr>
                <a:t>Training</a:t>
              </a:r>
            </a:p>
          </p:txBody>
        </p:sp>
      </p:grpSp>
      <p:grpSp>
        <p:nvGrpSpPr>
          <p:cNvPr id="3" name="Group 2">
            <a:extLst>
              <a:ext uri="{FF2B5EF4-FFF2-40B4-BE49-F238E27FC236}">
                <a16:creationId xmlns:a16="http://schemas.microsoft.com/office/drawing/2014/main" id="{30D67E00-A02E-B84A-94BE-5AE4E8F512CF}"/>
              </a:ext>
            </a:extLst>
          </p:cNvPr>
          <p:cNvGrpSpPr/>
          <p:nvPr/>
        </p:nvGrpSpPr>
        <p:grpSpPr>
          <a:xfrm>
            <a:off x="4117638" y="1481079"/>
            <a:ext cx="3070947" cy="2139958"/>
            <a:chOff x="4282681" y="1436296"/>
            <a:chExt cx="3070947" cy="2139958"/>
          </a:xfrm>
        </p:grpSpPr>
        <p:pic>
          <p:nvPicPr>
            <p:cNvPr id="7" name="Graphic 6" descr="Schoolhouse">
              <a:extLst>
                <a:ext uri="{FF2B5EF4-FFF2-40B4-BE49-F238E27FC236}">
                  <a16:creationId xmlns:a16="http://schemas.microsoft.com/office/drawing/2014/main" id="{F5FCCCE3-C401-4D1B-B311-FBBECD78E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2681" y="1436296"/>
              <a:ext cx="1757679" cy="1757679"/>
            </a:xfrm>
            <a:prstGeom prst="rect">
              <a:avLst/>
            </a:prstGeom>
          </p:spPr>
        </p:pic>
        <p:pic>
          <p:nvPicPr>
            <p:cNvPr id="9" name="Graphic 8" descr="Boardroom">
              <a:extLst>
                <a:ext uri="{FF2B5EF4-FFF2-40B4-BE49-F238E27FC236}">
                  <a16:creationId xmlns:a16="http://schemas.microsoft.com/office/drawing/2014/main" id="{CC74CDA5-133A-436B-8797-5FB6C30DA6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4631" y="1659643"/>
              <a:ext cx="1578997" cy="1578997"/>
            </a:xfrm>
            <a:prstGeom prst="rect">
              <a:avLst/>
            </a:prstGeom>
          </p:spPr>
        </p:pic>
        <p:sp>
          <p:nvSpPr>
            <p:cNvPr id="10" name="TextBox 9">
              <a:extLst>
                <a:ext uri="{FF2B5EF4-FFF2-40B4-BE49-F238E27FC236}">
                  <a16:creationId xmlns:a16="http://schemas.microsoft.com/office/drawing/2014/main" id="{1319F73C-E60E-466C-B800-94B5D013B840}"/>
                </a:ext>
              </a:extLst>
            </p:cNvPr>
            <p:cNvSpPr txBox="1"/>
            <p:nvPr/>
          </p:nvSpPr>
          <p:spPr>
            <a:xfrm>
              <a:off x="4353337" y="2929923"/>
              <a:ext cx="3000291" cy="646331"/>
            </a:xfrm>
            <a:prstGeom prst="rect">
              <a:avLst/>
            </a:prstGeom>
            <a:noFill/>
          </p:spPr>
          <p:txBody>
            <a:bodyPr wrap="square" rtlCol="0">
              <a:spAutoFit/>
            </a:bodyPr>
            <a:lstStyle/>
            <a:p>
              <a:r>
                <a:rPr lang="en-US" dirty="0">
                  <a:solidFill>
                    <a:srgbClr val="000000"/>
                  </a:solidFill>
                </a:rPr>
                <a:t>Partnering with school and local community centers</a:t>
              </a:r>
            </a:p>
          </p:txBody>
        </p:sp>
      </p:grpSp>
      <p:grpSp>
        <p:nvGrpSpPr>
          <p:cNvPr id="11" name="Group 10">
            <a:extLst>
              <a:ext uri="{FF2B5EF4-FFF2-40B4-BE49-F238E27FC236}">
                <a16:creationId xmlns:a16="http://schemas.microsoft.com/office/drawing/2014/main" id="{A513E48F-E483-1544-A2EE-8D30407B2A5B}"/>
              </a:ext>
            </a:extLst>
          </p:cNvPr>
          <p:cNvGrpSpPr/>
          <p:nvPr/>
        </p:nvGrpSpPr>
        <p:grpSpPr>
          <a:xfrm>
            <a:off x="8828019" y="1627216"/>
            <a:ext cx="2511179" cy="1742168"/>
            <a:chOff x="9296285" y="1900802"/>
            <a:chExt cx="2511179" cy="1742168"/>
          </a:xfrm>
        </p:grpSpPr>
        <p:pic>
          <p:nvPicPr>
            <p:cNvPr id="12" name="Graphic 11" descr="Document">
              <a:extLst>
                <a:ext uri="{FF2B5EF4-FFF2-40B4-BE49-F238E27FC236}">
                  <a16:creationId xmlns:a16="http://schemas.microsoft.com/office/drawing/2014/main" id="{B7F9AC66-0D5E-4B9E-B7F1-3A30F2C6D8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96285" y="1900802"/>
              <a:ext cx="1455642" cy="1455642"/>
            </a:xfrm>
            <a:prstGeom prst="rect">
              <a:avLst/>
            </a:prstGeom>
          </p:spPr>
        </p:pic>
        <p:pic>
          <p:nvPicPr>
            <p:cNvPr id="14" name="Graphic 13" descr="Smart Phone">
              <a:extLst>
                <a:ext uri="{FF2B5EF4-FFF2-40B4-BE49-F238E27FC236}">
                  <a16:creationId xmlns:a16="http://schemas.microsoft.com/office/drawing/2014/main" id="{2D450947-FF70-4085-9EF5-53A2E76B42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252395" y="1996955"/>
              <a:ext cx="1297721" cy="1297721"/>
            </a:xfrm>
            <a:prstGeom prst="rect">
              <a:avLst/>
            </a:prstGeom>
          </p:spPr>
        </p:pic>
        <p:sp>
          <p:nvSpPr>
            <p:cNvPr id="15" name="TextBox 14">
              <a:extLst>
                <a:ext uri="{FF2B5EF4-FFF2-40B4-BE49-F238E27FC236}">
                  <a16:creationId xmlns:a16="http://schemas.microsoft.com/office/drawing/2014/main" id="{F230C604-CD14-451A-8F70-769EBD77594A}"/>
                </a:ext>
              </a:extLst>
            </p:cNvPr>
            <p:cNvSpPr txBox="1"/>
            <p:nvPr/>
          </p:nvSpPr>
          <p:spPr>
            <a:xfrm>
              <a:off x="9858511" y="3273638"/>
              <a:ext cx="1948953" cy="369332"/>
            </a:xfrm>
            <a:prstGeom prst="rect">
              <a:avLst/>
            </a:prstGeom>
            <a:noFill/>
          </p:spPr>
          <p:txBody>
            <a:bodyPr wrap="square" rtlCol="0">
              <a:spAutoFit/>
            </a:bodyPr>
            <a:lstStyle/>
            <a:p>
              <a:r>
                <a:rPr lang="en-US" dirty="0">
                  <a:solidFill>
                    <a:srgbClr val="000000"/>
                  </a:solidFill>
                </a:rPr>
                <a:t>Advertising </a:t>
              </a:r>
            </a:p>
          </p:txBody>
        </p:sp>
      </p:grpSp>
      <p:sp>
        <p:nvSpPr>
          <p:cNvPr id="18" name="TextBox 17">
            <a:extLst>
              <a:ext uri="{FF2B5EF4-FFF2-40B4-BE49-F238E27FC236}">
                <a16:creationId xmlns:a16="http://schemas.microsoft.com/office/drawing/2014/main" id="{CF8B6B81-6438-44D8-9BBC-76C99D2295F0}"/>
              </a:ext>
            </a:extLst>
          </p:cNvPr>
          <p:cNvSpPr txBox="1"/>
          <p:nvPr/>
        </p:nvSpPr>
        <p:spPr>
          <a:xfrm>
            <a:off x="9286670" y="6048636"/>
            <a:ext cx="1786831" cy="369332"/>
          </a:xfrm>
          <a:prstGeom prst="rect">
            <a:avLst/>
          </a:prstGeom>
          <a:noFill/>
        </p:spPr>
        <p:txBody>
          <a:bodyPr wrap="square" rtlCol="0">
            <a:spAutoFit/>
          </a:bodyPr>
          <a:lstStyle/>
          <a:p>
            <a:r>
              <a:rPr lang="en-US" dirty="0">
                <a:solidFill>
                  <a:srgbClr val="000000"/>
                </a:solidFill>
              </a:rPr>
              <a:t>Hold sessions</a:t>
            </a:r>
          </a:p>
        </p:txBody>
      </p:sp>
      <p:pic>
        <p:nvPicPr>
          <p:cNvPr id="20" name="Graphic 19" descr="Group brainstorm">
            <a:extLst>
              <a:ext uri="{FF2B5EF4-FFF2-40B4-BE49-F238E27FC236}">
                <a16:creationId xmlns:a16="http://schemas.microsoft.com/office/drawing/2014/main" id="{FDF809E5-374A-47CB-99E7-79072C4B1D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59160" y="4592665"/>
            <a:ext cx="1671654" cy="1671654"/>
          </a:xfrm>
          <a:prstGeom prst="rect">
            <a:avLst/>
          </a:prstGeom>
        </p:spPr>
      </p:pic>
      <p:grpSp>
        <p:nvGrpSpPr>
          <p:cNvPr id="13" name="Group 12">
            <a:extLst>
              <a:ext uri="{FF2B5EF4-FFF2-40B4-BE49-F238E27FC236}">
                <a16:creationId xmlns:a16="http://schemas.microsoft.com/office/drawing/2014/main" id="{A889B373-C84B-6A4E-9BAC-9D6893E9DA8C}"/>
              </a:ext>
            </a:extLst>
          </p:cNvPr>
          <p:cNvGrpSpPr/>
          <p:nvPr/>
        </p:nvGrpSpPr>
        <p:grpSpPr>
          <a:xfrm>
            <a:off x="1017960" y="4663562"/>
            <a:ext cx="1821900" cy="1833656"/>
            <a:chOff x="1105100" y="4680492"/>
            <a:chExt cx="1821900" cy="1833656"/>
          </a:xfrm>
        </p:grpSpPr>
        <p:pic>
          <p:nvPicPr>
            <p:cNvPr id="31" name="Graphic 30" descr="Group of people">
              <a:extLst>
                <a:ext uri="{FF2B5EF4-FFF2-40B4-BE49-F238E27FC236}">
                  <a16:creationId xmlns:a16="http://schemas.microsoft.com/office/drawing/2014/main" id="{9343CE07-FA23-4EBC-BE6F-77836C2D20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5100" y="4680492"/>
              <a:ext cx="1399263" cy="1399263"/>
            </a:xfrm>
            <a:prstGeom prst="rect">
              <a:avLst/>
            </a:prstGeom>
          </p:spPr>
        </p:pic>
        <p:sp>
          <p:nvSpPr>
            <p:cNvPr id="32" name="TextBox 31">
              <a:extLst>
                <a:ext uri="{FF2B5EF4-FFF2-40B4-BE49-F238E27FC236}">
                  <a16:creationId xmlns:a16="http://schemas.microsoft.com/office/drawing/2014/main" id="{08377602-68F8-4716-B283-73F08E8C912C}"/>
                </a:ext>
              </a:extLst>
            </p:cNvPr>
            <p:cNvSpPr txBox="1"/>
            <p:nvPr/>
          </p:nvSpPr>
          <p:spPr>
            <a:xfrm>
              <a:off x="1347835" y="6144816"/>
              <a:ext cx="1579165" cy="369332"/>
            </a:xfrm>
            <a:prstGeom prst="rect">
              <a:avLst/>
            </a:prstGeom>
            <a:noFill/>
          </p:spPr>
          <p:txBody>
            <a:bodyPr wrap="square" rtlCol="0">
              <a:spAutoFit/>
            </a:bodyPr>
            <a:lstStyle/>
            <a:p>
              <a:r>
                <a:rPr lang="en-US" dirty="0">
                  <a:solidFill>
                    <a:srgbClr val="000000"/>
                  </a:solidFill>
                </a:rPr>
                <a:t>Expand</a:t>
              </a:r>
            </a:p>
          </p:txBody>
        </p:sp>
      </p:grpSp>
      <p:grpSp>
        <p:nvGrpSpPr>
          <p:cNvPr id="8" name="Group 7">
            <a:extLst>
              <a:ext uri="{FF2B5EF4-FFF2-40B4-BE49-F238E27FC236}">
                <a16:creationId xmlns:a16="http://schemas.microsoft.com/office/drawing/2014/main" id="{038C2EBA-F8C9-0E4B-99FF-687326894760}"/>
              </a:ext>
            </a:extLst>
          </p:cNvPr>
          <p:cNvGrpSpPr/>
          <p:nvPr/>
        </p:nvGrpSpPr>
        <p:grpSpPr>
          <a:xfrm>
            <a:off x="4374836" y="4850111"/>
            <a:ext cx="2967598" cy="1567857"/>
            <a:chOff x="4417505" y="4657326"/>
            <a:chExt cx="2967598" cy="1567857"/>
          </a:xfrm>
        </p:grpSpPr>
        <p:sp>
          <p:nvSpPr>
            <p:cNvPr id="29" name="TextBox 28">
              <a:extLst>
                <a:ext uri="{FF2B5EF4-FFF2-40B4-BE49-F238E27FC236}">
                  <a16:creationId xmlns:a16="http://schemas.microsoft.com/office/drawing/2014/main" id="{26BD0972-9BC9-4777-9B77-1F38B61E8AD5}"/>
                </a:ext>
              </a:extLst>
            </p:cNvPr>
            <p:cNvSpPr txBox="1"/>
            <p:nvPr/>
          </p:nvSpPr>
          <p:spPr>
            <a:xfrm>
              <a:off x="5287946" y="5855851"/>
              <a:ext cx="2097157" cy="369332"/>
            </a:xfrm>
            <a:prstGeom prst="rect">
              <a:avLst/>
            </a:prstGeom>
            <a:noFill/>
          </p:spPr>
          <p:txBody>
            <a:bodyPr wrap="square" rtlCol="0">
              <a:spAutoFit/>
            </a:bodyPr>
            <a:lstStyle/>
            <a:p>
              <a:r>
                <a:rPr lang="en-US" dirty="0">
                  <a:solidFill>
                    <a:srgbClr val="000000"/>
                  </a:solidFill>
                </a:rPr>
                <a:t>Feedback</a:t>
              </a:r>
            </a:p>
          </p:txBody>
        </p:sp>
        <p:grpSp>
          <p:nvGrpSpPr>
            <p:cNvPr id="6" name="Group 5">
              <a:extLst>
                <a:ext uri="{FF2B5EF4-FFF2-40B4-BE49-F238E27FC236}">
                  <a16:creationId xmlns:a16="http://schemas.microsoft.com/office/drawing/2014/main" id="{E1A3C839-E26C-AF40-AF47-10424E48F892}"/>
                </a:ext>
              </a:extLst>
            </p:cNvPr>
            <p:cNvGrpSpPr/>
            <p:nvPr/>
          </p:nvGrpSpPr>
          <p:grpSpPr>
            <a:xfrm>
              <a:off x="4417505" y="4657326"/>
              <a:ext cx="2581023" cy="1385434"/>
              <a:chOff x="4417505" y="4657326"/>
              <a:chExt cx="2581023" cy="1385434"/>
            </a:xfrm>
          </p:grpSpPr>
          <p:pic>
            <p:nvPicPr>
              <p:cNvPr id="41" name="Graphic 40" descr="Chat">
                <a:extLst>
                  <a:ext uri="{FF2B5EF4-FFF2-40B4-BE49-F238E27FC236}">
                    <a16:creationId xmlns:a16="http://schemas.microsoft.com/office/drawing/2014/main" id="{4ED6148E-64C1-486A-86A7-7F640AAAC12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74523" y="4657326"/>
                <a:ext cx="1324005" cy="1324005"/>
              </a:xfrm>
              <a:prstGeom prst="rect">
                <a:avLst/>
              </a:prstGeom>
            </p:spPr>
          </p:pic>
          <p:pic>
            <p:nvPicPr>
              <p:cNvPr id="42" name="Graphic 41" descr="Voice">
                <a:extLst>
                  <a:ext uri="{FF2B5EF4-FFF2-40B4-BE49-F238E27FC236}">
                    <a16:creationId xmlns:a16="http://schemas.microsoft.com/office/drawing/2014/main" id="{0FFC9B59-56DB-4E3F-8601-13C696022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17505" y="4718755"/>
                <a:ext cx="1324005" cy="1324005"/>
              </a:xfrm>
              <a:prstGeom prst="rect">
                <a:avLst/>
              </a:prstGeom>
            </p:spPr>
          </p:pic>
        </p:grpSp>
      </p:grpSp>
      <p:sp>
        <p:nvSpPr>
          <p:cNvPr id="17" name="Right Arrow 16">
            <a:extLst>
              <a:ext uri="{FF2B5EF4-FFF2-40B4-BE49-F238E27FC236}">
                <a16:creationId xmlns:a16="http://schemas.microsoft.com/office/drawing/2014/main" id="{653AD1E0-F841-E943-8698-42E39D3B26D1}"/>
              </a:ext>
            </a:extLst>
          </p:cNvPr>
          <p:cNvSpPr/>
          <p:nvPr/>
        </p:nvSpPr>
        <p:spPr>
          <a:xfrm>
            <a:off x="2659367" y="2274726"/>
            <a:ext cx="1470992" cy="21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B2BC491F-2392-264A-944C-BAC33933AA4F}"/>
              </a:ext>
            </a:extLst>
          </p:cNvPr>
          <p:cNvSpPr/>
          <p:nvPr/>
        </p:nvSpPr>
        <p:spPr>
          <a:xfrm>
            <a:off x="7385957" y="2311200"/>
            <a:ext cx="1470992" cy="21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3CFD8454-BB26-4B41-8102-D193CB735ED2}"/>
              </a:ext>
            </a:extLst>
          </p:cNvPr>
          <p:cNvSpPr/>
          <p:nvPr/>
        </p:nvSpPr>
        <p:spPr>
          <a:xfrm rot="10800000">
            <a:off x="7444117" y="5302224"/>
            <a:ext cx="1470992" cy="21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4D802C7F-EF74-7246-9890-121DE12D666D}"/>
              </a:ext>
            </a:extLst>
          </p:cNvPr>
          <p:cNvSpPr/>
          <p:nvPr/>
        </p:nvSpPr>
        <p:spPr>
          <a:xfrm rot="10800000">
            <a:off x="2684216" y="5334204"/>
            <a:ext cx="1470992" cy="219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a:extLst>
              <a:ext uri="{FF2B5EF4-FFF2-40B4-BE49-F238E27FC236}">
                <a16:creationId xmlns:a16="http://schemas.microsoft.com/office/drawing/2014/main" id="{F3394F8C-3277-C641-8311-DDE30AA52CBE}"/>
              </a:ext>
            </a:extLst>
          </p:cNvPr>
          <p:cNvSpPr/>
          <p:nvPr/>
        </p:nvSpPr>
        <p:spPr>
          <a:xfrm rot="5400000">
            <a:off x="9492625" y="3795920"/>
            <a:ext cx="1016699" cy="21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04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 Theme">
  <a:themeElements>
    <a:clrScheme name="Geis Colors 4">
      <a:dk1>
        <a:srgbClr val="FEFFFE"/>
      </a:dk1>
      <a:lt1>
        <a:srgbClr val="0091D0"/>
      </a:lt1>
      <a:dk2>
        <a:srgbClr val="515451"/>
      </a:dk2>
      <a:lt2>
        <a:srgbClr val="1EB5B9"/>
      </a:lt2>
      <a:accent1>
        <a:srgbClr val="0091D1"/>
      </a:accent1>
      <a:accent2>
        <a:srgbClr val="19B7B8"/>
      </a:accent2>
      <a:accent3>
        <a:srgbClr val="DF5150"/>
      </a:accent3>
      <a:accent4>
        <a:srgbClr val="E7A900"/>
      </a:accent4>
      <a:accent5>
        <a:srgbClr val="FFFFFF"/>
      </a:accent5>
      <a:accent6>
        <a:srgbClr val="525452"/>
      </a:accent6>
      <a:hlink>
        <a:srgbClr val="008FCF"/>
      </a:hlink>
      <a:folHlink>
        <a:srgbClr val="E251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is-0791-PPT_DesignTemplet" id="{BC0DCC3C-F801-1647-AC01-B769CCF20F79}" vid="{0EBD80AA-8E35-764C-8DA3-194A166957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ec24d6-9c09-4c8e-99ad-512a0dc27a83">
      <UserInfo>
        <DisplayName>Wynn, Lynn M.</DisplayName>
        <AccountId>855</AccountId>
        <AccountType/>
      </UserInfo>
      <UserInfo>
        <DisplayName>Evans, Brian L.</DisplayName>
        <AccountId>862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43750A2F3BE84D94EEC9D5B33EBED0" ma:contentTypeVersion="4" ma:contentTypeDescription="Create a new document." ma:contentTypeScope="" ma:versionID="1a6716b24952dbc9e63ecda3df0de75f">
  <xsd:schema xmlns:xsd="http://www.w3.org/2001/XMLSchema" xmlns:xs="http://www.w3.org/2001/XMLSchema" xmlns:p="http://schemas.microsoft.com/office/2006/metadata/properties" xmlns:ns2="73db313e-95ca-447c-b620-602287f9ef6e" xmlns:ns3="d3ec24d6-9c09-4c8e-99ad-512a0dc27a83" targetNamespace="http://schemas.microsoft.com/office/2006/metadata/properties" ma:root="true" ma:fieldsID="2c4be2c6f3c916034e326efd2f08a94e" ns2:_="" ns3:_="">
    <xsd:import namespace="73db313e-95ca-447c-b620-602287f9ef6e"/>
    <xsd:import namespace="d3ec24d6-9c09-4c8e-99ad-512a0dc27a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b313e-95ca-447c-b620-602287f9ef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ec24d6-9c09-4c8e-99ad-512a0dc27a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39835-65D5-4C35-8772-678D436A5B93}">
  <ds:schemaRefs>
    <ds:schemaRef ds:uri="http://schemas.openxmlformats.org/package/2006/metadata/core-properties"/>
    <ds:schemaRef ds:uri="http://purl.org/dc/dcmitype/"/>
    <ds:schemaRef ds:uri="http://schemas.microsoft.com/office/infopath/2007/PartnerControls"/>
    <ds:schemaRef ds:uri="73db313e-95ca-447c-b620-602287f9ef6e"/>
    <ds:schemaRef ds:uri="http://purl.org/dc/elements/1.1/"/>
    <ds:schemaRef ds:uri="http://schemas.microsoft.com/office/2006/metadata/properties"/>
    <ds:schemaRef ds:uri="http://schemas.microsoft.com/office/2006/documentManagement/types"/>
    <ds:schemaRef ds:uri="http://purl.org/dc/terms/"/>
    <ds:schemaRef ds:uri="d3ec24d6-9c09-4c8e-99ad-512a0dc27a83"/>
    <ds:schemaRef ds:uri="http://www.w3.org/XML/1998/namespace"/>
  </ds:schemaRefs>
</ds:datastoreItem>
</file>

<file path=customXml/itemProps2.xml><?xml version="1.0" encoding="utf-8"?>
<ds:datastoreItem xmlns:ds="http://schemas.openxmlformats.org/officeDocument/2006/customXml" ds:itemID="{0B9FBAED-1877-4703-BEE3-ECB0990A87A4}">
  <ds:schemaRefs>
    <ds:schemaRef ds:uri="http://schemas.microsoft.com/sharepoint/v3/contenttype/forms"/>
  </ds:schemaRefs>
</ds:datastoreItem>
</file>

<file path=customXml/itemProps3.xml><?xml version="1.0" encoding="utf-8"?>
<ds:datastoreItem xmlns:ds="http://schemas.openxmlformats.org/officeDocument/2006/customXml" ds:itemID="{2C36F7D7-383E-4701-86FD-EA27E97BBB78}">
  <ds:schemaRefs>
    <ds:schemaRef ds:uri="73db313e-95ca-447c-b620-602287f9ef6e"/>
    <ds:schemaRef ds:uri="d3ec24d6-9c09-4c8e-99ad-512a0dc27a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Geis-0791-PPT_DesignTemplate</Template>
  <TotalTime>7947</TotalTime>
  <Words>1649</Words>
  <Application>Microsoft Macintosh PowerPoint</Application>
  <PresentationFormat>Widescreen</PresentationFormat>
  <Paragraphs>140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vt:lpstr>
      <vt:lpstr>Calibri</vt:lpstr>
      <vt:lpstr>Georgia</vt:lpstr>
      <vt:lpstr>Open Sans</vt:lpstr>
      <vt:lpstr>Office Theme</vt:lpstr>
      <vt:lpstr>PowerPoint Presentation</vt:lpstr>
      <vt:lpstr>PowerPoint Presentation</vt:lpstr>
      <vt:lpstr>Nationwide Statistics, 2020</vt:lpstr>
      <vt:lpstr>Suicide</vt:lpstr>
      <vt:lpstr>How Do We Help?</vt:lpstr>
      <vt:lpstr>PowerPoint Presentation</vt:lpstr>
      <vt:lpstr>PowerPoint Presentation</vt:lpstr>
      <vt:lpstr>PowerPoint Presentation</vt:lpstr>
      <vt:lpstr>Roadmap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 Jeffrey</dc:creator>
  <cp:lastModifiedBy>Barrale, Peter</cp:lastModifiedBy>
  <cp:revision>68</cp:revision>
  <cp:lastPrinted>2021-03-03T16:01:13Z</cp:lastPrinted>
  <dcterms:created xsi:type="dcterms:W3CDTF">2019-11-06T19:53:46Z</dcterms:created>
  <dcterms:modified xsi:type="dcterms:W3CDTF">2021-03-04T03:05:47Z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0x0101008043750A2F3BE84D94EEC9D5B33EBED0</vt:lpwstr>
  </property>
</Properties>
</file>