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 id="2147486426" r:id="rId6"/>
    <p:sldMasterId id="2147486428" r:id="rId7"/>
    <p:sldMasterId id="2147486430" r:id="rId8"/>
    <p:sldMasterId id="2147486457" r:id="rId9"/>
  </p:sldMasterIdLst>
  <p:notesMasterIdLst>
    <p:notesMasterId r:id="rId35"/>
  </p:notesMasterIdLst>
  <p:handoutMasterIdLst>
    <p:handoutMasterId r:id="rId36"/>
  </p:handoutMasterIdLst>
  <p:sldIdLst>
    <p:sldId id="259" r:id="rId10"/>
    <p:sldId id="571" r:id="rId11"/>
    <p:sldId id="559" r:id="rId12"/>
    <p:sldId id="494" r:id="rId13"/>
    <p:sldId id="593" r:id="rId14"/>
    <p:sldId id="575" r:id="rId15"/>
    <p:sldId id="569" r:id="rId16"/>
    <p:sldId id="570" r:id="rId17"/>
    <p:sldId id="582" r:id="rId18"/>
    <p:sldId id="574" r:id="rId19"/>
    <p:sldId id="564" r:id="rId20"/>
    <p:sldId id="584" r:id="rId21"/>
    <p:sldId id="583" r:id="rId22"/>
    <p:sldId id="587" r:id="rId23"/>
    <p:sldId id="588" r:id="rId24"/>
    <p:sldId id="580" r:id="rId25"/>
    <p:sldId id="581" r:id="rId26"/>
    <p:sldId id="586" r:id="rId27"/>
    <p:sldId id="592" r:id="rId28"/>
    <p:sldId id="572" r:id="rId29"/>
    <p:sldId id="573" r:id="rId30"/>
    <p:sldId id="589" r:id="rId31"/>
    <p:sldId id="591" r:id="rId32"/>
    <p:sldId id="590" r:id="rId33"/>
    <p:sldId id="568" r:id="rId34"/>
  </p:sldIdLst>
  <p:sldSz cx="12192000" cy="6858000"/>
  <p:notesSz cx="7315200" cy="96012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Arial" pitchFamily="34" charset="0"/>
      </a:defRPr>
    </a:lvl1pPr>
    <a:lvl2pPr marL="457200" algn="l" rtl="0" eaLnBrk="0" fontAlgn="base" hangingPunct="0">
      <a:spcBef>
        <a:spcPct val="0"/>
      </a:spcBef>
      <a:spcAft>
        <a:spcPct val="0"/>
      </a:spcAft>
      <a:defRPr kern="1200">
        <a:solidFill>
          <a:schemeClr val="tx1"/>
        </a:solidFill>
        <a:latin typeface="Arial" pitchFamily="34" charset="0"/>
        <a:ea typeface="+mn-ea"/>
        <a:cs typeface="Arial" pitchFamily="34" charset="0"/>
      </a:defRPr>
    </a:lvl2pPr>
    <a:lvl3pPr marL="914400" algn="l" rtl="0" eaLnBrk="0" fontAlgn="base" hangingPunct="0">
      <a:spcBef>
        <a:spcPct val="0"/>
      </a:spcBef>
      <a:spcAft>
        <a:spcPct val="0"/>
      </a:spcAft>
      <a:defRPr kern="1200">
        <a:solidFill>
          <a:schemeClr val="tx1"/>
        </a:solidFill>
        <a:latin typeface="Arial" pitchFamily="34" charset="0"/>
        <a:ea typeface="+mn-ea"/>
        <a:cs typeface="Arial" pitchFamily="34" charset="0"/>
      </a:defRPr>
    </a:lvl3pPr>
    <a:lvl4pPr marL="1371600" algn="l" rtl="0" eaLnBrk="0" fontAlgn="base" hangingPunct="0">
      <a:spcBef>
        <a:spcPct val="0"/>
      </a:spcBef>
      <a:spcAft>
        <a:spcPct val="0"/>
      </a:spcAft>
      <a:defRPr kern="1200">
        <a:solidFill>
          <a:schemeClr val="tx1"/>
        </a:solidFill>
        <a:latin typeface="Arial" pitchFamily="34" charset="0"/>
        <a:ea typeface="+mn-ea"/>
        <a:cs typeface="Arial" pitchFamily="34" charset="0"/>
      </a:defRPr>
    </a:lvl4pPr>
    <a:lvl5pPr marL="1828800" algn="l" rtl="0" eaLnBrk="0" fontAlgn="base" hangingPunct="0">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ail Blanchard-Saige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DF3"/>
    <a:srgbClr val="FCFDFE"/>
    <a:srgbClr val="252571"/>
    <a:srgbClr val="E8E8F8"/>
    <a:srgbClr val="F9FBFD"/>
    <a:srgbClr val="BABAE8"/>
    <a:srgbClr val="5276DA"/>
    <a:srgbClr val="A1B4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495" autoAdjust="0"/>
  </p:normalViewPr>
  <p:slideViewPr>
    <p:cSldViewPr>
      <p:cViewPr varScale="1">
        <p:scale>
          <a:sx n="111" d="100"/>
          <a:sy n="111" d="100"/>
        </p:scale>
        <p:origin x="456"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viewProps" Target="viewProps.xml"/><Relationship Id="rId21" Type="http://schemas.openxmlformats.org/officeDocument/2006/relationships/slide" Target="slides/slide12.xml"/><Relationship Id="rId34" Type="http://schemas.openxmlformats.org/officeDocument/2006/relationships/slide" Target="slides/slide25.xml"/><Relationship Id="rId7" Type="http://schemas.openxmlformats.org/officeDocument/2006/relationships/slideMaster" Target="slideMasters/slideMaster3.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handoutMaster" Target="handoutMasters/handoutMaster1.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notesMaster" Target="notesMasters/notesMaster1.xml"/><Relationship Id="rId8" Type="http://schemas.openxmlformats.org/officeDocument/2006/relationships/slideMaster" Target="slideMasters/slideMaster4.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171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7938" tIns="48969" rIns="97938" bIns="48969" numCol="1" anchor="t" anchorCtr="0" compatLnSpc="1">
            <a:prstTxWarp prst="textNoShape">
              <a:avLst/>
            </a:prstTxWarp>
          </a:bodyPr>
          <a:lstStyle>
            <a:lvl1pPr eaLnBrk="1" hangingPunct="1">
              <a:defRPr sz="1200">
                <a:latin typeface="Arial" charset="0"/>
                <a:cs typeface="+mn-cs"/>
              </a:defRPr>
            </a:lvl1pPr>
          </a:lstStyle>
          <a:p>
            <a:pPr>
              <a:defRPr/>
            </a:pPr>
            <a:r>
              <a:rPr lang="en-US"/>
              <a:t>Labor Relations Summit | April 16, 2019</a:t>
            </a:r>
          </a:p>
        </p:txBody>
      </p:sp>
      <p:sp>
        <p:nvSpPr>
          <p:cNvPr id="371715"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7938" tIns="48969" rIns="97938" bIns="48969"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371716"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7938" tIns="48969" rIns="97938" bIns="48969"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371717"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7938" tIns="48969" rIns="97938" bIns="48969" numCol="1" anchor="b" anchorCtr="0" compatLnSpc="1">
            <a:prstTxWarp prst="textNoShape">
              <a:avLst/>
            </a:prstTxWarp>
          </a:bodyPr>
          <a:lstStyle>
            <a:lvl1pPr algn="r" eaLnBrk="1" hangingPunct="1">
              <a:defRPr sz="1200"/>
            </a:lvl1pPr>
          </a:lstStyle>
          <a:p>
            <a:fld id="{0677D94D-4439-4D51-B717-3FCA745567D9}"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6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7938" tIns="48969" rIns="97938" bIns="48969" numCol="1" anchor="t" anchorCtr="0" compatLnSpc="1">
            <a:prstTxWarp prst="textNoShape">
              <a:avLst/>
            </a:prstTxWarp>
          </a:bodyPr>
          <a:lstStyle>
            <a:lvl1pPr eaLnBrk="1" hangingPunct="1">
              <a:defRPr sz="1200">
                <a:latin typeface="Arial" charset="0"/>
                <a:cs typeface="+mn-cs"/>
              </a:defRPr>
            </a:lvl1pPr>
          </a:lstStyle>
          <a:p>
            <a:pPr>
              <a:defRPr/>
            </a:pPr>
            <a:r>
              <a:rPr lang="en-US"/>
              <a:t>Labor Relations Summit | April 16, 2019</a:t>
            </a:r>
          </a:p>
        </p:txBody>
      </p:sp>
      <p:sp>
        <p:nvSpPr>
          <p:cNvPr id="399363"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7938" tIns="48969" rIns="97938" bIns="48969"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457200" y="719138"/>
            <a:ext cx="6400800" cy="3602037"/>
          </a:xfrm>
          <a:prstGeom prst="rect">
            <a:avLst/>
          </a:prstGeom>
          <a:noFill/>
          <a:ln w="9525">
            <a:solidFill>
              <a:srgbClr val="000000"/>
            </a:solidFill>
            <a:miter lim="800000"/>
            <a:headEnd/>
            <a:tailEnd/>
          </a:ln>
        </p:spPr>
      </p:sp>
      <p:sp>
        <p:nvSpPr>
          <p:cNvPr id="399365" name="Rectangle 5"/>
          <p:cNvSpPr>
            <a:spLocks noGrp="1" noChangeArrowheads="1"/>
          </p:cNvSpPr>
          <p:nvPr>
            <p:ph type="body" sz="quarter" idx="3"/>
          </p:nvPr>
        </p:nvSpPr>
        <p:spPr bwMode="auto">
          <a:xfrm>
            <a:off x="731838" y="4559300"/>
            <a:ext cx="5851525" cy="4321175"/>
          </a:xfrm>
          <a:prstGeom prst="rect">
            <a:avLst/>
          </a:prstGeom>
          <a:noFill/>
          <a:ln w="9525">
            <a:noFill/>
            <a:miter lim="800000"/>
            <a:headEnd/>
            <a:tailEnd/>
          </a:ln>
          <a:effectLst/>
        </p:spPr>
        <p:txBody>
          <a:bodyPr vert="horz" wrap="square" lIns="97938" tIns="48969" rIns="97938" bIns="4896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366"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7938" tIns="48969" rIns="97938" bIns="48969"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399367"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7938" tIns="48969" rIns="97938" bIns="48969" numCol="1" anchor="b" anchorCtr="0" compatLnSpc="1">
            <a:prstTxWarp prst="textNoShape">
              <a:avLst/>
            </a:prstTxWarp>
          </a:bodyPr>
          <a:lstStyle>
            <a:lvl1pPr algn="r" eaLnBrk="1" hangingPunct="1">
              <a:defRPr sz="1200"/>
            </a:lvl1pPr>
          </a:lstStyle>
          <a:p>
            <a:fld id="{71E994A5-FF25-4BAE-82E7-DF5E009B0128}" type="slidenum">
              <a:rPr lang="en-US" altLang="en-US"/>
              <a:pPr/>
              <a:t>‹#›</a:t>
            </a:fld>
            <a:endParaRPr lang="en-US" altLang="en-US"/>
          </a:p>
        </p:txBody>
      </p:sp>
    </p:spTree>
  </p:cSld>
  <p:clrMap bg1="lt1" tx1="dk1" bg2="lt2" tx2="dk2" accent1="accent1" accent2="accent2" accent3="accent3" accent4="accent4" accent5="accent5" accent6="accent6" hlink="hlink" folHlink="folHlink"/>
  <p:hf sldNum="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ChangeArrowheads="1" noTextEdit="1"/>
          </p:cNvSpPr>
          <p:nvPr>
            <p:ph type="sldImg"/>
          </p:nvPr>
        </p:nvSpPr>
        <p:spPr>
          <a:ln/>
        </p:spPr>
      </p:sp>
      <p:sp>
        <p:nvSpPr>
          <p:cNvPr id="8195" name="Notes Placeholder 2"/>
          <p:cNvSpPr>
            <a:spLocks noGrp="1"/>
          </p:cNvSpPr>
          <p:nvPr>
            <p:ph type="body" idx="1"/>
          </p:nvPr>
        </p:nvSpPr>
        <p:spPr>
          <a:noFill/>
          <a:ln/>
        </p:spPr>
        <p:txBody>
          <a:bodyPr/>
          <a:lstStyle/>
          <a:p>
            <a:endParaRPr lang="en-US" altLang="en-US">
              <a:latin typeface="Arial" pitchFamily="34" charset="0"/>
            </a:endParaRPr>
          </a:p>
        </p:txBody>
      </p:sp>
      <p:sp>
        <p:nvSpPr>
          <p:cNvPr id="2" name="Header Placeholder 1"/>
          <p:cNvSpPr>
            <a:spLocks noGrp="1"/>
          </p:cNvSpPr>
          <p:nvPr>
            <p:ph type="hdr" sz="quarter"/>
          </p:nvPr>
        </p:nvSpPr>
        <p:spPr/>
        <p:txBody>
          <a:bodyPr/>
          <a:lstStyle/>
          <a:p>
            <a:pPr>
              <a:defRPr/>
            </a:pPr>
            <a:r>
              <a:rPr lang="en-US"/>
              <a:t>Labor Relations Summit | April 16, 2019</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ChangeArrowheads="1" noTextEdit="1"/>
          </p:cNvSpPr>
          <p:nvPr>
            <p:ph type="sldImg"/>
          </p:nvPr>
        </p:nvSpPr>
        <p:spPr>
          <a:ln/>
        </p:spPr>
      </p:sp>
      <p:sp>
        <p:nvSpPr>
          <p:cNvPr id="8195" name="Notes Placeholder 2"/>
          <p:cNvSpPr>
            <a:spLocks noGrp="1"/>
          </p:cNvSpPr>
          <p:nvPr>
            <p:ph type="body" idx="1"/>
          </p:nvPr>
        </p:nvSpPr>
        <p:spPr>
          <a:noFill/>
          <a:ln/>
        </p:spPr>
        <p:txBody>
          <a:bodyPr/>
          <a:lstStyle/>
          <a:p>
            <a:endParaRPr lang="en-US" altLang="en-US">
              <a:latin typeface="Arial" pitchFamily="34" charset="0"/>
            </a:endParaRPr>
          </a:p>
        </p:txBody>
      </p:sp>
      <p:sp>
        <p:nvSpPr>
          <p:cNvPr id="2" name="Header Placeholder 1"/>
          <p:cNvSpPr>
            <a:spLocks noGrp="1"/>
          </p:cNvSpPr>
          <p:nvPr>
            <p:ph type="hdr" sz="quarter"/>
          </p:nvPr>
        </p:nvSpPr>
        <p:spPr/>
        <p:txBody>
          <a:bodyPr/>
          <a:lstStyle/>
          <a:p>
            <a:pPr>
              <a:defRPr/>
            </a:pPr>
            <a:r>
              <a:rPr lang="en-US"/>
              <a:t>Labor Relations Summit | April 16, 2019</a:t>
            </a:r>
          </a:p>
        </p:txBody>
      </p:sp>
    </p:spTree>
    <p:extLst>
      <p:ext uri="{BB962C8B-B14F-4D97-AF65-F5344CB8AC3E}">
        <p14:creationId xmlns:p14="http://schemas.microsoft.com/office/powerpoint/2010/main" val="39060534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3400" y="1828801"/>
            <a:ext cx="2463800" cy="4830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032000" y="1828801"/>
            <a:ext cx="7188200" cy="4830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indent="0">
              <a:defRPr/>
            </a:lvl1pPr>
          </a:lstStyle>
          <a:p>
            <a:r>
              <a:rPr lang="en-US" dirty="0"/>
              <a:t>Click to edit Master title style</a:t>
            </a:r>
          </a:p>
        </p:txBody>
      </p:sp>
      <p:sp>
        <p:nvSpPr>
          <p:cNvPr id="3" name="Subtitle 2"/>
          <p:cNvSpPr>
            <a:spLocks noGrp="1"/>
          </p:cNvSpPr>
          <p:nvPr>
            <p:ph type="subTitle" idx="1"/>
          </p:nvPr>
        </p:nvSpPr>
        <p:spPr>
          <a:xfrm>
            <a:off x="2033895" y="3886200"/>
            <a:ext cx="8534400" cy="1752600"/>
          </a:xfrm>
        </p:spPr>
        <p:txBody>
          <a:bodyPr/>
          <a:lstStyle>
            <a:lvl1pPr marL="0" indent="0" algn="l">
              <a:buNone/>
              <a:defRPr>
                <a:latin typeface="Arial" panose="020B0604020202020204" pitchFamily="34" charset="0"/>
                <a:cs typeface="Arial" panose="020B060402020202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2032000" y="1905000"/>
            <a:ext cx="9652000" cy="4648200"/>
          </a:xfrm>
        </p:spPr>
        <p:txBody>
          <a:bodyPr/>
          <a:lstStyle>
            <a:lvl1pPr marL="111125"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3"/>
          <p:cNvSpPr>
            <a:spLocks noGrp="1" noChangeArrowheads="1"/>
          </p:cNvSpPr>
          <p:nvPr>
            <p:ph type="sldNum" sz="quarter" idx="10"/>
          </p:nvPr>
        </p:nvSpPr>
        <p:spPr>
          <a:ln/>
        </p:spPr>
        <p:txBody>
          <a:bodyPr/>
          <a:lstStyle>
            <a:lvl1pPr>
              <a:defRPr/>
            </a:lvl1pPr>
          </a:lstStyle>
          <a:p>
            <a:r>
              <a:rPr lang="en-US" altLang="en-US"/>
              <a:t>Speaker last name - </a:t>
            </a:r>
            <a:fld id="{53AADC24-4E2D-4DF9-AA27-81C41B19F4E4}" type="slidenum">
              <a:rPr lang="en-US" altLang="en-US"/>
              <a:pPr/>
              <a:t>‹#›</a:t>
            </a:fld>
            <a:endParaRPr lang="en-US"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4"/>
          <p:cNvSpPr>
            <a:spLocks noGrp="1" noChangeArrowheads="1"/>
          </p:cNvSpPr>
          <p:nvPr>
            <p:ph type="sldNum" sz="quarter" idx="10"/>
          </p:nvPr>
        </p:nvSpPr>
        <p:spPr>
          <a:ln/>
        </p:spPr>
        <p:txBody>
          <a:bodyPr/>
          <a:lstStyle>
            <a:lvl1pPr>
              <a:defRPr/>
            </a:lvl1pPr>
          </a:lstStyle>
          <a:p>
            <a:r>
              <a:rPr lang="en-US" altLang="en-US"/>
              <a:t>Speaker last name - </a:t>
            </a:r>
            <a:fld id="{48D43CAE-6D25-4635-86DD-0C4D824F8252}" type="slidenum">
              <a:rPr lang="en-US" altLang="en-US"/>
              <a:pPr/>
              <a:t>‹#›</a:t>
            </a:fld>
            <a:endParaRPr lang="en-US"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442435"/>
            <a:ext cx="10363200" cy="2158016"/>
          </a:xfrm>
        </p:spPr>
        <p:txBody>
          <a:bodyPr/>
          <a:lstStyle>
            <a:lvl1pPr>
              <a:defRPr>
                <a:solidFill>
                  <a:srgbClr val="360C12"/>
                </a:solidFill>
              </a:defRPr>
            </a:lvl1pPr>
          </a:lstStyle>
          <a:p>
            <a:r>
              <a:rPr lang="en-US"/>
              <a:t>Click to edit Master title style</a:t>
            </a:r>
            <a:endParaRPr lang="en-US" dirty="0"/>
          </a:p>
        </p:txBody>
      </p:sp>
      <p:sp>
        <p:nvSpPr>
          <p:cNvPr id="3" name="Subtitle 2"/>
          <p:cNvSpPr>
            <a:spLocks noGrp="1"/>
          </p:cNvSpPr>
          <p:nvPr>
            <p:ph type="subTitle" idx="1"/>
          </p:nvPr>
        </p:nvSpPr>
        <p:spPr>
          <a:xfrm>
            <a:off x="914400" y="3886200"/>
            <a:ext cx="10363200" cy="1752600"/>
          </a:xfrm>
        </p:spPr>
        <p:txBody>
          <a:bodyPr/>
          <a:lstStyle>
            <a:lvl1pPr marL="0" indent="0" algn="ctr" eaLnBrk="1" fontAlgn="auto" hangingPunct="1">
              <a:spcAft>
                <a:spcPts val="0"/>
              </a:spcAft>
              <a:buFont typeface="Arial" pitchFamily="34" charset="0"/>
              <a:buNone/>
              <a:defRPr>
                <a:solidFill>
                  <a:srgbClr val="360C1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A965CBC-03B3-458E-A653-27546581369E}"/>
              </a:ext>
            </a:extLst>
          </p:cNvPr>
          <p:cNvSpPr>
            <a:spLocks noGrp="1"/>
          </p:cNvSpPr>
          <p:nvPr>
            <p:ph type="dt" sz="half" idx="10"/>
          </p:nvPr>
        </p:nvSpPr>
        <p:spPr/>
        <p:txBody>
          <a:bodyPr/>
          <a:lstStyle>
            <a:lvl1pPr>
              <a:defRPr/>
            </a:lvl1pPr>
          </a:lstStyle>
          <a:p>
            <a:pPr>
              <a:defRPr/>
            </a:pPr>
            <a:fld id="{27AB11B6-D056-4EA6-9881-4E2FC524D400}" type="datetime1">
              <a:rPr lang="en-US" smtClean="0"/>
              <a:t>9/11/2023</a:t>
            </a:fld>
            <a:endParaRPr lang="en-US"/>
          </a:p>
        </p:txBody>
      </p:sp>
      <p:sp>
        <p:nvSpPr>
          <p:cNvPr id="5" name="Footer Placeholder 4">
            <a:extLst>
              <a:ext uri="{FF2B5EF4-FFF2-40B4-BE49-F238E27FC236}">
                <a16:creationId xmlns:a16="http://schemas.microsoft.com/office/drawing/2014/main" id="{6DA61228-1421-438C-A630-CB62D8A4D0BB}"/>
              </a:ext>
            </a:extLst>
          </p:cNvPr>
          <p:cNvSpPr>
            <a:spLocks noGrp="1"/>
          </p:cNvSpPr>
          <p:nvPr>
            <p:ph type="ftr" sz="quarter" idx="11"/>
          </p:nvPr>
        </p:nvSpPr>
        <p:spPr/>
        <p:txBody>
          <a:bodyPr/>
          <a:lstStyle>
            <a:lvl1pPr>
              <a:defRPr/>
            </a:lvl1pPr>
          </a:lstStyle>
          <a:p>
            <a:pPr>
              <a:defRPr/>
            </a:pPr>
            <a:r>
              <a:rPr lang="en-US"/>
              <a:t>Attorney Client Communication</a:t>
            </a:r>
          </a:p>
        </p:txBody>
      </p:sp>
      <p:sp>
        <p:nvSpPr>
          <p:cNvPr id="6" name="Slide Number Placeholder 5">
            <a:extLst>
              <a:ext uri="{FF2B5EF4-FFF2-40B4-BE49-F238E27FC236}">
                <a16:creationId xmlns:a16="http://schemas.microsoft.com/office/drawing/2014/main" id="{782F094E-8CC2-4A16-907A-922D00602432}"/>
              </a:ext>
            </a:extLst>
          </p:cNvPr>
          <p:cNvSpPr>
            <a:spLocks noGrp="1"/>
          </p:cNvSpPr>
          <p:nvPr>
            <p:ph type="sldNum" sz="quarter" idx="12"/>
          </p:nvPr>
        </p:nvSpPr>
        <p:spPr/>
        <p:txBody>
          <a:bodyPr/>
          <a:lstStyle>
            <a:lvl1pPr>
              <a:defRPr/>
            </a:lvl1pPr>
          </a:lstStyle>
          <a:p>
            <a:fld id="{57E578B5-820D-4ED6-9B98-E29B75DC5A1F}" type="slidenum">
              <a:rPr lang="en-US" altLang="en-US" smtClean="0"/>
              <a:pPr/>
              <a:t>‹#›</a:t>
            </a:fld>
            <a:endParaRPr lang="en-US" altLang="en-US"/>
          </a:p>
        </p:txBody>
      </p:sp>
    </p:spTree>
    <p:extLst>
      <p:ext uri="{BB962C8B-B14F-4D97-AF65-F5344CB8AC3E}">
        <p14:creationId xmlns:p14="http://schemas.microsoft.com/office/powerpoint/2010/main" val="5898251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522C1D-302D-4AF3-8E88-BD9689293578}"/>
              </a:ext>
            </a:extLst>
          </p:cNvPr>
          <p:cNvSpPr>
            <a:spLocks noGrp="1"/>
          </p:cNvSpPr>
          <p:nvPr>
            <p:ph type="dt" sz="half" idx="10"/>
          </p:nvPr>
        </p:nvSpPr>
        <p:spPr/>
        <p:txBody>
          <a:bodyPr/>
          <a:lstStyle>
            <a:lvl1pPr>
              <a:defRPr/>
            </a:lvl1pPr>
          </a:lstStyle>
          <a:p>
            <a:pPr>
              <a:defRPr/>
            </a:pPr>
            <a:fld id="{A078D5EF-0B34-4022-9EF0-155655C675EC}" type="datetime1">
              <a:rPr lang="en-US" smtClean="0"/>
              <a:t>9/11/2023</a:t>
            </a:fld>
            <a:endParaRPr lang="en-US"/>
          </a:p>
        </p:txBody>
      </p:sp>
      <p:sp>
        <p:nvSpPr>
          <p:cNvPr id="5" name="Footer Placeholder 4">
            <a:extLst>
              <a:ext uri="{FF2B5EF4-FFF2-40B4-BE49-F238E27FC236}">
                <a16:creationId xmlns:a16="http://schemas.microsoft.com/office/drawing/2014/main" id="{CA7A9CCE-6AAE-4833-97DC-7BDB709DDE12}"/>
              </a:ext>
            </a:extLst>
          </p:cNvPr>
          <p:cNvSpPr>
            <a:spLocks noGrp="1"/>
          </p:cNvSpPr>
          <p:nvPr>
            <p:ph type="ftr" sz="quarter" idx="11"/>
          </p:nvPr>
        </p:nvSpPr>
        <p:spPr/>
        <p:txBody>
          <a:bodyPr/>
          <a:lstStyle>
            <a:lvl1pPr>
              <a:defRPr/>
            </a:lvl1pPr>
          </a:lstStyle>
          <a:p>
            <a:pPr>
              <a:defRPr/>
            </a:pPr>
            <a:r>
              <a:rPr lang="en-US"/>
              <a:t>Attorney Client Communication</a:t>
            </a:r>
          </a:p>
        </p:txBody>
      </p:sp>
      <p:sp>
        <p:nvSpPr>
          <p:cNvPr id="6" name="Slide Number Placeholder 5">
            <a:extLst>
              <a:ext uri="{FF2B5EF4-FFF2-40B4-BE49-F238E27FC236}">
                <a16:creationId xmlns:a16="http://schemas.microsoft.com/office/drawing/2014/main" id="{FEB918D9-EFBA-420B-9955-89FFF61A9646}"/>
              </a:ext>
            </a:extLst>
          </p:cNvPr>
          <p:cNvSpPr>
            <a:spLocks noGrp="1"/>
          </p:cNvSpPr>
          <p:nvPr>
            <p:ph type="sldNum" sz="quarter" idx="12"/>
          </p:nvPr>
        </p:nvSpPr>
        <p:spPr/>
        <p:txBody>
          <a:bodyPr/>
          <a:lstStyle>
            <a:lvl1pPr>
              <a:defRPr/>
            </a:lvl1pPr>
          </a:lstStyle>
          <a:p>
            <a:fld id="{E3F3F5B3-E68A-41D5-8133-E27D59453074}" type="slidenum">
              <a:rPr lang="en-US" altLang="en-US" smtClean="0"/>
              <a:pPr/>
              <a:t>‹#›</a:t>
            </a:fld>
            <a:endParaRPr lang="en-US" altLang="en-US"/>
          </a:p>
        </p:txBody>
      </p:sp>
    </p:spTree>
    <p:extLst>
      <p:ext uri="{BB962C8B-B14F-4D97-AF65-F5344CB8AC3E}">
        <p14:creationId xmlns:p14="http://schemas.microsoft.com/office/powerpoint/2010/main" val="22860561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F1ED0D-F357-4CC3-834B-705936F0E010}"/>
              </a:ext>
            </a:extLst>
          </p:cNvPr>
          <p:cNvSpPr>
            <a:spLocks noGrp="1"/>
          </p:cNvSpPr>
          <p:nvPr>
            <p:ph type="dt" sz="half" idx="10"/>
          </p:nvPr>
        </p:nvSpPr>
        <p:spPr/>
        <p:txBody>
          <a:bodyPr/>
          <a:lstStyle>
            <a:lvl1pPr>
              <a:defRPr/>
            </a:lvl1pPr>
          </a:lstStyle>
          <a:p>
            <a:pPr>
              <a:defRPr/>
            </a:pPr>
            <a:fld id="{19A067EE-168E-4BE9-AA19-E1DDF6087F56}" type="datetime1">
              <a:rPr lang="en-US" smtClean="0"/>
              <a:t>9/11/2023</a:t>
            </a:fld>
            <a:endParaRPr lang="en-US"/>
          </a:p>
        </p:txBody>
      </p:sp>
      <p:sp>
        <p:nvSpPr>
          <p:cNvPr id="5" name="Footer Placeholder 4">
            <a:extLst>
              <a:ext uri="{FF2B5EF4-FFF2-40B4-BE49-F238E27FC236}">
                <a16:creationId xmlns:a16="http://schemas.microsoft.com/office/drawing/2014/main" id="{23543CC6-A044-4223-8EF0-DA9313218F63}"/>
              </a:ext>
            </a:extLst>
          </p:cNvPr>
          <p:cNvSpPr>
            <a:spLocks noGrp="1"/>
          </p:cNvSpPr>
          <p:nvPr>
            <p:ph type="ftr" sz="quarter" idx="11"/>
          </p:nvPr>
        </p:nvSpPr>
        <p:spPr/>
        <p:txBody>
          <a:bodyPr/>
          <a:lstStyle>
            <a:lvl1pPr>
              <a:defRPr/>
            </a:lvl1pPr>
          </a:lstStyle>
          <a:p>
            <a:pPr>
              <a:defRPr/>
            </a:pPr>
            <a:r>
              <a:rPr lang="en-US"/>
              <a:t>Attorney Client Communication</a:t>
            </a:r>
          </a:p>
        </p:txBody>
      </p:sp>
      <p:sp>
        <p:nvSpPr>
          <p:cNvPr id="6" name="Slide Number Placeholder 5">
            <a:extLst>
              <a:ext uri="{FF2B5EF4-FFF2-40B4-BE49-F238E27FC236}">
                <a16:creationId xmlns:a16="http://schemas.microsoft.com/office/drawing/2014/main" id="{D01607BE-8C2D-4F29-AAF4-F3E1678CD958}"/>
              </a:ext>
            </a:extLst>
          </p:cNvPr>
          <p:cNvSpPr>
            <a:spLocks noGrp="1"/>
          </p:cNvSpPr>
          <p:nvPr>
            <p:ph type="sldNum" sz="quarter" idx="12"/>
          </p:nvPr>
        </p:nvSpPr>
        <p:spPr/>
        <p:txBody>
          <a:bodyPr/>
          <a:lstStyle>
            <a:lvl1pPr>
              <a:defRPr/>
            </a:lvl1pPr>
          </a:lstStyle>
          <a:p>
            <a:fld id="{3257D1B9-DF3E-47C6-AF20-38A6A3B6868B}" type="slidenum">
              <a:rPr lang="en-US" altLang="en-US" smtClean="0"/>
              <a:pPr/>
              <a:t>‹#›</a:t>
            </a:fld>
            <a:endParaRPr lang="en-US" altLang="en-US"/>
          </a:p>
        </p:txBody>
      </p:sp>
    </p:spTree>
    <p:extLst>
      <p:ext uri="{BB962C8B-B14F-4D97-AF65-F5344CB8AC3E}">
        <p14:creationId xmlns:p14="http://schemas.microsoft.com/office/powerpoint/2010/main" val="42075727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84400"/>
            <a:ext cx="5384800" cy="394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97600" y="2184400"/>
            <a:ext cx="5384800" cy="3941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BF41F828-728F-42B8-8369-AE5BA36AF29E}"/>
              </a:ext>
            </a:extLst>
          </p:cNvPr>
          <p:cNvSpPr>
            <a:spLocks noGrp="1"/>
          </p:cNvSpPr>
          <p:nvPr>
            <p:ph type="dt" sz="half" idx="10"/>
          </p:nvPr>
        </p:nvSpPr>
        <p:spPr/>
        <p:txBody>
          <a:bodyPr/>
          <a:lstStyle>
            <a:lvl1pPr>
              <a:defRPr/>
            </a:lvl1pPr>
          </a:lstStyle>
          <a:p>
            <a:pPr>
              <a:defRPr/>
            </a:pPr>
            <a:fld id="{41BCF57C-4554-4F0F-8275-8898E36EC45D}" type="datetime1">
              <a:rPr lang="en-US" smtClean="0"/>
              <a:t>9/11/2023</a:t>
            </a:fld>
            <a:endParaRPr lang="en-US"/>
          </a:p>
        </p:txBody>
      </p:sp>
      <p:sp>
        <p:nvSpPr>
          <p:cNvPr id="6" name="Footer Placeholder 4">
            <a:extLst>
              <a:ext uri="{FF2B5EF4-FFF2-40B4-BE49-F238E27FC236}">
                <a16:creationId xmlns:a16="http://schemas.microsoft.com/office/drawing/2014/main" id="{F9EA0D77-C5E1-4C8F-BF71-E58D63778517}"/>
              </a:ext>
            </a:extLst>
          </p:cNvPr>
          <p:cNvSpPr>
            <a:spLocks noGrp="1"/>
          </p:cNvSpPr>
          <p:nvPr>
            <p:ph type="ftr" sz="quarter" idx="11"/>
          </p:nvPr>
        </p:nvSpPr>
        <p:spPr/>
        <p:txBody>
          <a:bodyPr/>
          <a:lstStyle>
            <a:lvl1pPr>
              <a:defRPr/>
            </a:lvl1pPr>
          </a:lstStyle>
          <a:p>
            <a:pPr>
              <a:defRPr/>
            </a:pPr>
            <a:r>
              <a:rPr lang="en-US"/>
              <a:t>Attorney Client Communication</a:t>
            </a:r>
          </a:p>
        </p:txBody>
      </p:sp>
      <p:sp>
        <p:nvSpPr>
          <p:cNvPr id="7" name="Slide Number Placeholder 5">
            <a:extLst>
              <a:ext uri="{FF2B5EF4-FFF2-40B4-BE49-F238E27FC236}">
                <a16:creationId xmlns:a16="http://schemas.microsoft.com/office/drawing/2014/main" id="{24A0C7C4-F24C-44EA-9B85-D668B24DE940}"/>
              </a:ext>
            </a:extLst>
          </p:cNvPr>
          <p:cNvSpPr>
            <a:spLocks noGrp="1"/>
          </p:cNvSpPr>
          <p:nvPr>
            <p:ph type="sldNum" sz="quarter" idx="12"/>
          </p:nvPr>
        </p:nvSpPr>
        <p:spPr/>
        <p:txBody>
          <a:bodyPr/>
          <a:lstStyle>
            <a:lvl1pPr>
              <a:defRPr/>
            </a:lvl1pPr>
          </a:lstStyle>
          <a:p>
            <a:fld id="{A6E93AC2-BA1B-4DFC-AB12-E14AF022BE0E}" type="slidenum">
              <a:rPr lang="en-US" altLang="en-US" smtClean="0"/>
              <a:pPr/>
              <a:t>‹#›</a:t>
            </a:fld>
            <a:endParaRPr lang="en-US" altLang="en-US"/>
          </a:p>
        </p:txBody>
      </p:sp>
    </p:spTree>
    <p:extLst>
      <p:ext uri="{BB962C8B-B14F-4D97-AF65-F5344CB8AC3E}">
        <p14:creationId xmlns:p14="http://schemas.microsoft.com/office/powerpoint/2010/main" val="19840070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887356"/>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692400"/>
            <a:ext cx="5386917" cy="3433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3368" y="1887356"/>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692400"/>
            <a:ext cx="5389033" cy="3433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A87AF5C-9713-4CA4-A8F7-0CC43451B793}"/>
              </a:ext>
            </a:extLst>
          </p:cNvPr>
          <p:cNvSpPr>
            <a:spLocks noGrp="1"/>
          </p:cNvSpPr>
          <p:nvPr>
            <p:ph type="dt" sz="half" idx="10"/>
          </p:nvPr>
        </p:nvSpPr>
        <p:spPr/>
        <p:txBody>
          <a:bodyPr/>
          <a:lstStyle>
            <a:lvl1pPr>
              <a:defRPr/>
            </a:lvl1pPr>
          </a:lstStyle>
          <a:p>
            <a:pPr>
              <a:defRPr/>
            </a:pPr>
            <a:fld id="{35CCB291-6B57-4471-B948-8AC14D8A82C9}" type="datetime1">
              <a:rPr lang="en-US" smtClean="0"/>
              <a:t>9/11/2023</a:t>
            </a:fld>
            <a:endParaRPr lang="en-US"/>
          </a:p>
        </p:txBody>
      </p:sp>
      <p:sp>
        <p:nvSpPr>
          <p:cNvPr id="8" name="Footer Placeholder 4">
            <a:extLst>
              <a:ext uri="{FF2B5EF4-FFF2-40B4-BE49-F238E27FC236}">
                <a16:creationId xmlns:a16="http://schemas.microsoft.com/office/drawing/2014/main" id="{1DD30651-7AEF-4CD0-8969-0320AF5FF0C2}"/>
              </a:ext>
            </a:extLst>
          </p:cNvPr>
          <p:cNvSpPr>
            <a:spLocks noGrp="1"/>
          </p:cNvSpPr>
          <p:nvPr>
            <p:ph type="ftr" sz="quarter" idx="11"/>
          </p:nvPr>
        </p:nvSpPr>
        <p:spPr/>
        <p:txBody>
          <a:bodyPr/>
          <a:lstStyle>
            <a:lvl1pPr>
              <a:defRPr/>
            </a:lvl1pPr>
          </a:lstStyle>
          <a:p>
            <a:pPr>
              <a:defRPr/>
            </a:pPr>
            <a:r>
              <a:rPr lang="en-US"/>
              <a:t>Attorney Client Communication</a:t>
            </a:r>
          </a:p>
        </p:txBody>
      </p:sp>
      <p:sp>
        <p:nvSpPr>
          <p:cNvPr id="9" name="Slide Number Placeholder 5">
            <a:extLst>
              <a:ext uri="{FF2B5EF4-FFF2-40B4-BE49-F238E27FC236}">
                <a16:creationId xmlns:a16="http://schemas.microsoft.com/office/drawing/2014/main" id="{6639A396-A3AF-4058-8F84-A8045586F025}"/>
              </a:ext>
            </a:extLst>
          </p:cNvPr>
          <p:cNvSpPr>
            <a:spLocks noGrp="1"/>
          </p:cNvSpPr>
          <p:nvPr>
            <p:ph type="sldNum" sz="quarter" idx="12"/>
          </p:nvPr>
        </p:nvSpPr>
        <p:spPr/>
        <p:txBody>
          <a:bodyPr/>
          <a:lstStyle>
            <a:lvl1pPr>
              <a:defRPr/>
            </a:lvl1pPr>
          </a:lstStyle>
          <a:p>
            <a:fld id="{19A4C278-9B5E-45F0-B1A5-F7B3CCC38F1A}" type="slidenum">
              <a:rPr lang="en-US" altLang="en-US" smtClean="0"/>
              <a:pPr/>
              <a:t>‹#›</a:t>
            </a:fld>
            <a:endParaRPr lang="en-US" altLang="en-US"/>
          </a:p>
        </p:txBody>
      </p:sp>
    </p:spTree>
    <p:extLst>
      <p:ext uri="{BB962C8B-B14F-4D97-AF65-F5344CB8AC3E}">
        <p14:creationId xmlns:p14="http://schemas.microsoft.com/office/powerpoint/2010/main" val="2822433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C00DEA8A-6C3D-4A11-B183-BF9FA2FA5EEE}"/>
              </a:ext>
            </a:extLst>
          </p:cNvPr>
          <p:cNvSpPr>
            <a:spLocks noGrp="1"/>
          </p:cNvSpPr>
          <p:nvPr>
            <p:ph type="dt" sz="half" idx="10"/>
          </p:nvPr>
        </p:nvSpPr>
        <p:spPr/>
        <p:txBody>
          <a:bodyPr/>
          <a:lstStyle>
            <a:lvl1pPr>
              <a:defRPr/>
            </a:lvl1pPr>
          </a:lstStyle>
          <a:p>
            <a:pPr>
              <a:defRPr/>
            </a:pPr>
            <a:fld id="{E796247E-9E6C-431F-B30F-0398378073AC}" type="datetime1">
              <a:rPr lang="en-US" smtClean="0"/>
              <a:t>9/11/2023</a:t>
            </a:fld>
            <a:endParaRPr lang="en-US"/>
          </a:p>
        </p:txBody>
      </p:sp>
      <p:sp>
        <p:nvSpPr>
          <p:cNvPr id="4" name="Footer Placeholder 4">
            <a:extLst>
              <a:ext uri="{FF2B5EF4-FFF2-40B4-BE49-F238E27FC236}">
                <a16:creationId xmlns:a16="http://schemas.microsoft.com/office/drawing/2014/main" id="{3C033A36-A3CA-4AEF-AF70-57E3429D57DA}"/>
              </a:ext>
            </a:extLst>
          </p:cNvPr>
          <p:cNvSpPr>
            <a:spLocks noGrp="1"/>
          </p:cNvSpPr>
          <p:nvPr>
            <p:ph type="ftr" sz="quarter" idx="11"/>
          </p:nvPr>
        </p:nvSpPr>
        <p:spPr/>
        <p:txBody>
          <a:bodyPr/>
          <a:lstStyle>
            <a:lvl1pPr>
              <a:defRPr/>
            </a:lvl1pPr>
          </a:lstStyle>
          <a:p>
            <a:pPr>
              <a:defRPr/>
            </a:pPr>
            <a:r>
              <a:rPr lang="en-US"/>
              <a:t>Attorney Client Communication</a:t>
            </a:r>
          </a:p>
        </p:txBody>
      </p:sp>
      <p:sp>
        <p:nvSpPr>
          <p:cNvPr id="5" name="Slide Number Placeholder 5">
            <a:extLst>
              <a:ext uri="{FF2B5EF4-FFF2-40B4-BE49-F238E27FC236}">
                <a16:creationId xmlns:a16="http://schemas.microsoft.com/office/drawing/2014/main" id="{2D5AF6EC-7561-4612-8816-7A494ABAD773}"/>
              </a:ext>
            </a:extLst>
          </p:cNvPr>
          <p:cNvSpPr>
            <a:spLocks noGrp="1"/>
          </p:cNvSpPr>
          <p:nvPr>
            <p:ph type="sldNum" sz="quarter" idx="12"/>
          </p:nvPr>
        </p:nvSpPr>
        <p:spPr/>
        <p:txBody>
          <a:bodyPr/>
          <a:lstStyle>
            <a:lvl1pPr>
              <a:defRPr/>
            </a:lvl1pPr>
          </a:lstStyle>
          <a:p>
            <a:fld id="{60D8A251-786C-45CD-974F-08A5E72419C0}" type="slidenum">
              <a:rPr lang="en-US" altLang="en-US" smtClean="0"/>
              <a:pPr/>
              <a:t>‹#›</a:t>
            </a:fld>
            <a:endParaRPr lang="en-US" altLang="en-US"/>
          </a:p>
        </p:txBody>
      </p:sp>
    </p:spTree>
    <p:extLst>
      <p:ext uri="{BB962C8B-B14F-4D97-AF65-F5344CB8AC3E}">
        <p14:creationId xmlns:p14="http://schemas.microsoft.com/office/powerpoint/2010/main" val="60456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B97CE86-81BE-4745-AA56-207A914832A2}"/>
              </a:ext>
            </a:extLst>
          </p:cNvPr>
          <p:cNvSpPr>
            <a:spLocks noGrp="1"/>
          </p:cNvSpPr>
          <p:nvPr>
            <p:ph type="dt" sz="half" idx="10"/>
          </p:nvPr>
        </p:nvSpPr>
        <p:spPr/>
        <p:txBody>
          <a:bodyPr/>
          <a:lstStyle>
            <a:lvl1pPr>
              <a:defRPr/>
            </a:lvl1pPr>
          </a:lstStyle>
          <a:p>
            <a:pPr>
              <a:defRPr/>
            </a:pPr>
            <a:fld id="{81CEFE60-64DE-4A2A-9625-6AF9A968F05E}" type="datetime1">
              <a:rPr lang="en-US" smtClean="0"/>
              <a:t>9/11/2023</a:t>
            </a:fld>
            <a:endParaRPr lang="en-US"/>
          </a:p>
        </p:txBody>
      </p:sp>
      <p:sp>
        <p:nvSpPr>
          <p:cNvPr id="3" name="Footer Placeholder 4">
            <a:extLst>
              <a:ext uri="{FF2B5EF4-FFF2-40B4-BE49-F238E27FC236}">
                <a16:creationId xmlns:a16="http://schemas.microsoft.com/office/drawing/2014/main" id="{9E7BB556-CA7A-4833-9FE9-64C9EC32C752}"/>
              </a:ext>
            </a:extLst>
          </p:cNvPr>
          <p:cNvSpPr>
            <a:spLocks noGrp="1"/>
          </p:cNvSpPr>
          <p:nvPr>
            <p:ph type="ftr" sz="quarter" idx="11"/>
          </p:nvPr>
        </p:nvSpPr>
        <p:spPr/>
        <p:txBody>
          <a:bodyPr/>
          <a:lstStyle>
            <a:lvl1pPr>
              <a:defRPr/>
            </a:lvl1pPr>
          </a:lstStyle>
          <a:p>
            <a:pPr>
              <a:defRPr/>
            </a:pPr>
            <a:r>
              <a:rPr lang="en-US"/>
              <a:t>Attorney Client Communication</a:t>
            </a:r>
          </a:p>
        </p:txBody>
      </p:sp>
      <p:sp>
        <p:nvSpPr>
          <p:cNvPr id="4" name="Slide Number Placeholder 5">
            <a:extLst>
              <a:ext uri="{FF2B5EF4-FFF2-40B4-BE49-F238E27FC236}">
                <a16:creationId xmlns:a16="http://schemas.microsoft.com/office/drawing/2014/main" id="{480EE2CF-D224-4B6A-974F-7B7F6D7E9024}"/>
              </a:ext>
            </a:extLst>
          </p:cNvPr>
          <p:cNvSpPr>
            <a:spLocks noGrp="1"/>
          </p:cNvSpPr>
          <p:nvPr>
            <p:ph type="sldNum" sz="quarter" idx="12"/>
          </p:nvPr>
        </p:nvSpPr>
        <p:spPr/>
        <p:txBody>
          <a:bodyPr/>
          <a:lstStyle>
            <a:lvl1pPr>
              <a:defRPr/>
            </a:lvl1pPr>
          </a:lstStyle>
          <a:p>
            <a:fld id="{BB389D22-EDAA-4103-B841-185AFC63A448}" type="slidenum">
              <a:rPr lang="en-US" altLang="en-US" smtClean="0"/>
              <a:pPr/>
              <a:t>‹#›</a:t>
            </a:fld>
            <a:endParaRPr lang="en-US" altLang="en-US"/>
          </a:p>
        </p:txBody>
      </p:sp>
    </p:spTree>
    <p:extLst>
      <p:ext uri="{BB962C8B-B14F-4D97-AF65-F5344CB8AC3E}">
        <p14:creationId xmlns:p14="http://schemas.microsoft.com/office/powerpoint/2010/main" val="20896300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1339851"/>
            <a:ext cx="4011084" cy="916529"/>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1339851"/>
            <a:ext cx="6815667" cy="486197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1" y="2501901"/>
            <a:ext cx="4011084" cy="36999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A3EC92A-C1E8-4F30-A40A-4F07F97A4617}"/>
              </a:ext>
            </a:extLst>
          </p:cNvPr>
          <p:cNvSpPr>
            <a:spLocks noGrp="1"/>
          </p:cNvSpPr>
          <p:nvPr>
            <p:ph type="dt" sz="half" idx="10"/>
          </p:nvPr>
        </p:nvSpPr>
        <p:spPr/>
        <p:txBody>
          <a:bodyPr/>
          <a:lstStyle>
            <a:lvl1pPr>
              <a:defRPr/>
            </a:lvl1pPr>
          </a:lstStyle>
          <a:p>
            <a:pPr>
              <a:defRPr/>
            </a:pPr>
            <a:fld id="{91C882F0-54EE-403C-82CA-A1E8FA109734}" type="datetime1">
              <a:rPr lang="en-US" smtClean="0"/>
              <a:t>9/11/2023</a:t>
            </a:fld>
            <a:endParaRPr lang="en-US"/>
          </a:p>
        </p:txBody>
      </p:sp>
      <p:sp>
        <p:nvSpPr>
          <p:cNvPr id="6" name="Footer Placeholder 4">
            <a:extLst>
              <a:ext uri="{FF2B5EF4-FFF2-40B4-BE49-F238E27FC236}">
                <a16:creationId xmlns:a16="http://schemas.microsoft.com/office/drawing/2014/main" id="{76CFA9A3-19E0-4A40-B2EF-434ECF9DAF17}"/>
              </a:ext>
            </a:extLst>
          </p:cNvPr>
          <p:cNvSpPr>
            <a:spLocks noGrp="1"/>
          </p:cNvSpPr>
          <p:nvPr>
            <p:ph type="ftr" sz="quarter" idx="11"/>
          </p:nvPr>
        </p:nvSpPr>
        <p:spPr/>
        <p:txBody>
          <a:bodyPr/>
          <a:lstStyle>
            <a:lvl1pPr>
              <a:defRPr/>
            </a:lvl1pPr>
          </a:lstStyle>
          <a:p>
            <a:pPr>
              <a:defRPr/>
            </a:pPr>
            <a:r>
              <a:rPr lang="en-US"/>
              <a:t>Attorney Client Communication</a:t>
            </a:r>
          </a:p>
        </p:txBody>
      </p:sp>
      <p:sp>
        <p:nvSpPr>
          <p:cNvPr id="7" name="Slide Number Placeholder 5">
            <a:extLst>
              <a:ext uri="{FF2B5EF4-FFF2-40B4-BE49-F238E27FC236}">
                <a16:creationId xmlns:a16="http://schemas.microsoft.com/office/drawing/2014/main" id="{A1EE8339-B89C-4C20-8B3D-9E2220F90F82}"/>
              </a:ext>
            </a:extLst>
          </p:cNvPr>
          <p:cNvSpPr>
            <a:spLocks noGrp="1"/>
          </p:cNvSpPr>
          <p:nvPr>
            <p:ph type="sldNum" sz="quarter" idx="12"/>
          </p:nvPr>
        </p:nvSpPr>
        <p:spPr/>
        <p:txBody>
          <a:bodyPr/>
          <a:lstStyle>
            <a:lvl1pPr>
              <a:defRPr/>
            </a:lvl1pPr>
          </a:lstStyle>
          <a:p>
            <a:fld id="{4E41C0EE-3622-4EFB-B140-05A54899126F}" type="slidenum">
              <a:rPr lang="en-US" altLang="en-US" smtClean="0"/>
              <a:pPr/>
              <a:t>‹#›</a:t>
            </a:fld>
            <a:endParaRPr lang="en-US" altLang="en-US"/>
          </a:p>
        </p:txBody>
      </p:sp>
    </p:spTree>
    <p:extLst>
      <p:ext uri="{BB962C8B-B14F-4D97-AF65-F5344CB8AC3E}">
        <p14:creationId xmlns:p14="http://schemas.microsoft.com/office/powerpoint/2010/main" val="20410462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2389717" y="1358900"/>
            <a:ext cx="7315200" cy="33686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B21CB09-40CE-4DBA-8AA5-39BD9626A0CE}"/>
              </a:ext>
            </a:extLst>
          </p:cNvPr>
          <p:cNvSpPr>
            <a:spLocks noGrp="1"/>
          </p:cNvSpPr>
          <p:nvPr>
            <p:ph type="dt" sz="half" idx="10"/>
          </p:nvPr>
        </p:nvSpPr>
        <p:spPr/>
        <p:txBody>
          <a:bodyPr/>
          <a:lstStyle>
            <a:lvl1pPr>
              <a:defRPr/>
            </a:lvl1pPr>
          </a:lstStyle>
          <a:p>
            <a:pPr>
              <a:defRPr/>
            </a:pPr>
            <a:fld id="{4EF20593-0E3F-41FD-A8E3-46010CA9210C}" type="datetime1">
              <a:rPr lang="en-US" smtClean="0"/>
              <a:t>9/11/2023</a:t>
            </a:fld>
            <a:endParaRPr lang="en-US"/>
          </a:p>
        </p:txBody>
      </p:sp>
      <p:sp>
        <p:nvSpPr>
          <p:cNvPr id="6" name="Footer Placeholder 4">
            <a:extLst>
              <a:ext uri="{FF2B5EF4-FFF2-40B4-BE49-F238E27FC236}">
                <a16:creationId xmlns:a16="http://schemas.microsoft.com/office/drawing/2014/main" id="{CE1C3B6C-C9E2-4C08-9BB7-1175E2BB17C9}"/>
              </a:ext>
            </a:extLst>
          </p:cNvPr>
          <p:cNvSpPr>
            <a:spLocks noGrp="1"/>
          </p:cNvSpPr>
          <p:nvPr>
            <p:ph type="ftr" sz="quarter" idx="11"/>
          </p:nvPr>
        </p:nvSpPr>
        <p:spPr/>
        <p:txBody>
          <a:bodyPr/>
          <a:lstStyle>
            <a:lvl1pPr>
              <a:defRPr/>
            </a:lvl1pPr>
          </a:lstStyle>
          <a:p>
            <a:pPr>
              <a:defRPr/>
            </a:pPr>
            <a:r>
              <a:rPr lang="en-US"/>
              <a:t>Attorney Client Communication</a:t>
            </a:r>
          </a:p>
        </p:txBody>
      </p:sp>
      <p:sp>
        <p:nvSpPr>
          <p:cNvPr id="7" name="Slide Number Placeholder 5">
            <a:extLst>
              <a:ext uri="{FF2B5EF4-FFF2-40B4-BE49-F238E27FC236}">
                <a16:creationId xmlns:a16="http://schemas.microsoft.com/office/drawing/2014/main" id="{B2ED9DAA-068D-46E7-A136-C1E957914F51}"/>
              </a:ext>
            </a:extLst>
          </p:cNvPr>
          <p:cNvSpPr>
            <a:spLocks noGrp="1"/>
          </p:cNvSpPr>
          <p:nvPr>
            <p:ph type="sldNum" sz="quarter" idx="12"/>
          </p:nvPr>
        </p:nvSpPr>
        <p:spPr/>
        <p:txBody>
          <a:bodyPr/>
          <a:lstStyle>
            <a:lvl1pPr>
              <a:defRPr/>
            </a:lvl1pPr>
          </a:lstStyle>
          <a:p>
            <a:fld id="{ADADD9A5-035F-4DC4-BF02-175EA022387B}" type="slidenum">
              <a:rPr lang="en-US" altLang="en-US" smtClean="0"/>
              <a:pPr/>
              <a:t>‹#›</a:t>
            </a:fld>
            <a:endParaRPr lang="en-US" altLang="en-US"/>
          </a:p>
        </p:txBody>
      </p:sp>
    </p:spTree>
    <p:extLst>
      <p:ext uri="{BB962C8B-B14F-4D97-AF65-F5344CB8AC3E}">
        <p14:creationId xmlns:p14="http://schemas.microsoft.com/office/powerpoint/2010/main" val="34832167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4B86E4-8D2A-4BFB-8511-53D4CB9F23AD}"/>
              </a:ext>
            </a:extLst>
          </p:cNvPr>
          <p:cNvSpPr>
            <a:spLocks noGrp="1"/>
          </p:cNvSpPr>
          <p:nvPr>
            <p:ph type="dt" sz="half" idx="10"/>
          </p:nvPr>
        </p:nvSpPr>
        <p:spPr/>
        <p:txBody>
          <a:bodyPr/>
          <a:lstStyle>
            <a:lvl1pPr>
              <a:defRPr/>
            </a:lvl1pPr>
          </a:lstStyle>
          <a:p>
            <a:pPr>
              <a:defRPr/>
            </a:pPr>
            <a:fld id="{5AF92B27-E58F-44C5-95E6-B82677AE129E}" type="datetime1">
              <a:rPr lang="en-US" smtClean="0"/>
              <a:t>9/11/2023</a:t>
            </a:fld>
            <a:endParaRPr lang="en-US"/>
          </a:p>
        </p:txBody>
      </p:sp>
      <p:sp>
        <p:nvSpPr>
          <p:cNvPr id="5" name="Footer Placeholder 4">
            <a:extLst>
              <a:ext uri="{FF2B5EF4-FFF2-40B4-BE49-F238E27FC236}">
                <a16:creationId xmlns:a16="http://schemas.microsoft.com/office/drawing/2014/main" id="{B385F2BE-2788-4282-B8A6-B40BE84735D8}"/>
              </a:ext>
            </a:extLst>
          </p:cNvPr>
          <p:cNvSpPr>
            <a:spLocks noGrp="1"/>
          </p:cNvSpPr>
          <p:nvPr>
            <p:ph type="ftr" sz="quarter" idx="11"/>
          </p:nvPr>
        </p:nvSpPr>
        <p:spPr/>
        <p:txBody>
          <a:bodyPr/>
          <a:lstStyle>
            <a:lvl1pPr>
              <a:defRPr/>
            </a:lvl1pPr>
          </a:lstStyle>
          <a:p>
            <a:pPr>
              <a:defRPr/>
            </a:pPr>
            <a:r>
              <a:rPr lang="en-US"/>
              <a:t>Attorney Client Communication</a:t>
            </a:r>
          </a:p>
        </p:txBody>
      </p:sp>
      <p:sp>
        <p:nvSpPr>
          <p:cNvPr id="6" name="Slide Number Placeholder 5">
            <a:extLst>
              <a:ext uri="{FF2B5EF4-FFF2-40B4-BE49-F238E27FC236}">
                <a16:creationId xmlns:a16="http://schemas.microsoft.com/office/drawing/2014/main" id="{06EE75F8-4915-458E-9BA5-6CEA501AE5A9}"/>
              </a:ext>
            </a:extLst>
          </p:cNvPr>
          <p:cNvSpPr>
            <a:spLocks noGrp="1"/>
          </p:cNvSpPr>
          <p:nvPr>
            <p:ph type="sldNum" sz="quarter" idx="12"/>
          </p:nvPr>
        </p:nvSpPr>
        <p:spPr/>
        <p:txBody>
          <a:bodyPr/>
          <a:lstStyle>
            <a:lvl1pPr>
              <a:defRPr/>
            </a:lvl1pPr>
          </a:lstStyle>
          <a:p>
            <a:fld id="{9EE0A033-5D8F-491C-AFE2-0E0D8D98509A}" type="slidenum">
              <a:rPr lang="en-US" altLang="en-US" smtClean="0"/>
              <a:pPr/>
              <a:t>‹#›</a:t>
            </a:fld>
            <a:endParaRPr lang="en-US" altLang="en-US"/>
          </a:p>
        </p:txBody>
      </p:sp>
    </p:spTree>
    <p:extLst>
      <p:ext uri="{BB962C8B-B14F-4D97-AF65-F5344CB8AC3E}">
        <p14:creationId xmlns:p14="http://schemas.microsoft.com/office/powerpoint/2010/main" val="17344703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244601"/>
            <a:ext cx="2743200" cy="488156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1244601"/>
            <a:ext cx="8026400" cy="4881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AC202A-C549-4007-97DC-3C80A4621201}"/>
              </a:ext>
            </a:extLst>
          </p:cNvPr>
          <p:cNvSpPr>
            <a:spLocks noGrp="1"/>
          </p:cNvSpPr>
          <p:nvPr>
            <p:ph type="dt" sz="half" idx="10"/>
          </p:nvPr>
        </p:nvSpPr>
        <p:spPr/>
        <p:txBody>
          <a:bodyPr/>
          <a:lstStyle>
            <a:lvl1pPr>
              <a:defRPr/>
            </a:lvl1pPr>
          </a:lstStyle>
          <a:p>
            <a:pPr>
              <a:defRPr/>
            </a:pPr>
            <a:fld id="{BD758818-B7B1-4858-8C81-3B8EA06C155A}" type="datetime1">
              <a:rPr lang="en-US" smtClean="0"/>
              <a:t>9/11/2023</a:t>
            </a:fld>
            <a:endParaRPr lang="en-US"/>
          </a:p>
        </p:txBody>
      </p:sp>
      <p:sp>
        <p:nvSpPr>
          <p:cNvPr id="5" name="Footer Placeholder 4">
            <a:extLst>
              <a:ext uri="{FF2B5EF4-FFF2-40B4-BE49-F238E27FC236}">
                <a16:creationId xmlns:a16="http://schemas.microsoft.com/office/drawing/2014/main" id="{A5B3DA36-6C19-44E6-B1AE-DBAAE24BB9C0}"/>
              </a:ext>
            </a:extLst>
          </p:cNvPr>
          <p:cNvSpPr>
            <a:spLocks noGrp="1"/>
          </p:cNvSpPr>
          <p:nvPr>
            <p:ph type="ftr" sz="quarter" idx="11"/>
          </p:nvPr>
        </p:nvSpPr>
        <p:spPr/>
        <p:txBody>
          <a:bodyPr/>
          <a:lstStyle>
            <a:lvl1pPr>
              <a:defRPr/>
            </a:lvl1pPr>
          </a:lstStyle>
          <a:p>
            <a:pPr>
              <a:defRPr/>
            </a:pPr>
            <a:r>
              <a:rPr lang="en-US"/>
              <a:t>Attorney Client Communication</a:t>
            </a:r>
          </a:p>
        </p:txBody>
      </p:sp>
      <p:sp>
        <p:nvSpPr>
          <p:cNvPr id="6" name="Slide Number Placeholder 5">
            <a:extLst>
              <a:ext uri="{FF2B5EF4-FFF2-40B4-BE49-F238E27FC236}">
                <a16:creationId xmlns:a16="http://schemas.microsoft.com/office/drawing/2014/main" id="{AC649151-1989-48C6-807A-AF050DF5D020}"/>
              </a:ext>
            </a:extLst>
          </p:cNvPr>
          <p:cNvSpPr>
            <a:spLocks noGrp="1"/>
          </p:cNvSpPr>
          <p:nvPr>
            <p:ph type="sldNum" sz="quarter" idx="12"/>
          </p:nvPr>
        </p:nvSpPr>
        <p:spPr/>
        <p:txBody>
          <a:bodyPr/>
          <a:lstStyle>
            <a:lvl1pPr>
              <a:defRPr/>
            </a:lvl1pPr>
          </a:lstStyle>
          <a:p>
            <a:fld id="{B825B20B-240E-4004-A736-4EF74D165B43}" type="slidenum">
              <a:rPr lang="en-US" altLang="en-US" smtClean="0"/>
              <a:pPr/>
              <a:t>‹#›</a:t>
            </a:fld>
            <a:endParaRPr lang="en-US" altLang="en-US"/>
          </a:p>
        </p:txBody>
      </p:sp>
    </p:spTree>
    <p:extLst>
      <p:ext uri="{BB962C8B-B14F-4D97-AF65-F5344CB8AC3E}">
        <p14:creationId xmlns:p14="http://schemas.microsoft.com/office/powerpoint/2010/main" val="4001267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032000" y="3581401"/>
            <a:ext cx="4826000" cy="3078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061200" y="3581401"/>
            <a:ext cx="4826000" cy="3078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 Id="rId5" Type="http://schemas.openxmlformats.org/officeDocument/2006/relationships/image" Target="../media/image3.jpe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3.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14.xml"/><Relationship Id="rId4" Type="http://schemas.openxmlformats.org/officeDocument/2006/relationships/image" Target="../media/image5.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6.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1" descr="DarkCapital"/>
          <p:cNvPicPr>
            <a:picLocks noChangeAspect="1" noChangeArrowheads="1"/>
          </p:cNvPicPr>
          <p:nvPr/>
        </p:nvPicPr>
        <p:blipFill>
          <a:blip r:embed="rId13" cstate="print"/>
          <a:srcRect/>
          <a:stretch>
            <a:fillRect/>
          </a:stretch>
        </p:blipFill>
        <p:spPr bwMode="auto">
          <a:xfrm>
            <a:off x="0" y="0"/>
            <a:ext cx="12192000" cy="6858000"/>
          </a:xfrm>
          <a:prstGeom prst="rect">
            <a:avLst/>
          </a:prstGeom>
          <a:noFill/>
          <a:ln w="9525">
            <a:noFill/>
            <a:miter lim="800000"/>
            <a:headEnd/>
            <a:tailEnd/>
          </a:ln>
        </p:spPr>
      </p:pic>
      <p:sp>
        <p:nvSpPr>
          <p:cNvPr id="1027" name="Rectangle 16"/>
          <p:cNvSpPr>
            <a:spLocks noChangeArrowheads="1"/>
          </p:cNvSpPr>
          <p:nvPr/>
        </p:nvSpPr>
        <p:spPr bwMode="auto">
          <a:xfrm>
            <a:off x="0" y="0"/>
            <a:ext cx="12192000" cy="1524000"/>
          </a:xfrm>
          <a:prstGeom prst="rect">
            <a:avLst/>
          </a:prstGeom>
          <a:solidFill>
            <a:srgbClr val="F9FBFD">
              <a:alpha val="25098"/>
            </a:srgbClr>
          </a:solidFill>
          <a:ln>
            <a:noFill/>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a:cs typeface="+mn-cs"/>
            </a:endParaRPr>
          </a:p>
        </p:txBody>
      </p:sp>
      <p:sp>
        <p:nvSpPr>
          <p:cNvPr id="1028" name="Rectangle 14"/>
          <p:cNvSpPr>
            <a:spLocks noChangeArrowheads="1"/>
          </p:cNvSpPr>
          <p:nvPr/>
        </p:nvSpPr>
        <p:spPr bwMode="auto">
          <a:xfrm>
            <a:off x="0" y="0"/>
            <a:ext cx="2032000" cy="6858000"/>
          </a:xfrm>
          <a:prstGeom prst="rect">
            <a:avLst/>
          </a:prstGeom>
          <a:solidFill>
            <a:schemeClr val="bg1">
              <a:alpha val="25098"/>
            </a:schemeClr>
          </a:solidFill>
          <a:ln>
            <a:noFill/>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a:cs typeface="+mn-cs"/>
            </a:endParaRPr>
          </a:p>
        </p:txBody>
      </p:sp>
      <p:pic>
        <p:nvPicPr>
          <p:cNvPr id="1029" name="Picture 15" descr="Square"/>
          <p:cNvPicPr>
            <a:picLocks noChangeAspect="1" noChangeArrowheads="1"/>
          </p:cNvPicPr>
          <p:nvPr/>
        </p:nvPicPr>
        <p:blipFill>
          <a:blip r:embed="rId14" cstate="print"/>
          <a:srcRect/>
          <a:stretch>
            <a:fillRect/>
          </a:stretch>
        </p:blipFill>
        <p:spPr bwMode="auto">
          <a:xfrm>
            <a:off x="0" y="0"/>
            <a:ext cx="2032000" cy="1531938"/>
          </a:xfrm>
          <a:prstGeom prst="rect">
            <a:avLst/>
          </a:prstGeom>
          <a:noFill/>
          <a:ln w="9525">
            <a:noFill/>
            <a:miter lim="800000"/>
            <a:headEnd/>
            <a:tailEnd/>
          </a:ln>
        </p:spPr>
      </p:pic>
      <p:sp>
        <p:nvSpPr>
          <p:cNvPr id="1030" name="Rectangle 17"/>
          <p:cNvSpPr>
            <a:spLocks noGrp="1" noChangeArrowheads="1"/>
          </p:cNvSpPr>
          <p:nvPr>
            <p:ph type="title"/>
          </p:nvPr>
        </p:nvSpPr>
        <p:spPr bwMode="auto">
          <a:xfrm>
            <a:off x="2032000" y="1828800"/>
            <a:ext cx="9855200" cy="14589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1" name="Rectangle 18"/>
          <p:cNvSpPr>
            <a:spLocks noGrp="1" noChangeArrowheads="1"/>
          </p:cNvSpPr>
          <p:nvPr>
            <p:ph type="body" idx="1"/>
          </p:nvPr>
        </p:nvSpPr>
        <p:spPr bwMode="auto">
          <a:xfrm>
            <a:off x="2032000" y="3581400"/>
            <a:ext cx="9855200" cy="3078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Tree>
  </p:cSld>
  <p:clrMap bg1="lt1" tx1="dk1" bg2="lt2" tx2="dk2" accent1="accent1" accent2="accent2" accent3="accent3" accent4="accent4" accent5="accent5" accent6="accent6" hlink="hlink" folHlink="folHlink"/>
  <p:sldLayoutIdLst>
    <p:sldLayoutId id="2147486431" r:id="rId1"/>
    <p:sldLayoutId id="2147486432" r:id="rId2"/>
    <p:sldLayoutId id="2147486433" r:id="rId3"/>
    <p:sldLayoutId id="2147486434" r:id="rId4"/>
    <p:sldLayoutId id="2147486435" r:id="rId5"/>
    <p:sldLayoutId id="2147486436" r:id="rId6"/>
    <p:sldLayoutId id="2147486437" r:id="rId7"/>
    <p:sldLayoutId id="2147486438" r:id="rId8"/>
    <p:sldLayoutId id="2147486439" r:id="rId9"/>
    <p:sldLayoutId id="2147486440" r:id="rId10"/>
    <p:sldLayoutId id="2147486441" r:id="rId11"/>
  </p:sldLayoutIdLst>
  <p:hf sldNum="0" hdr="0" dt="0"/>
  <p:txStyles>
    <p:titleStyle>
      <a:lvl1pPr marL="347663" indent="-347663" algn="l" rtl="0" eaLnBrk="0" fontAlgn="base" hangingPunct="0">
        <a:spcBef>
          <a:spcPct val="0"/>
        </a:spcBef>
        <a:spcAft>
          <a:spcPct val="0"/>
        </a:spcAft>
        <a:defRPr sz="4000">
          <a:solidFill>
            <a:schemeClr val="bg1"/>
          </a:solidFill>
          <a:latin typeface="Arial" panose="020B0604020202020204" pitchFamily="34" charset="0"/>
          <a:ea typeface="+mj-ea"/>
          <a:cs typeface="Arial" panose="020B0604020202020204" pitchFamily="34" charset="0"/>
        </a:defRPr>
      </a:lvl1pPr>
      <a:lvl2pPr marL="347663" indent="-347663" algn="l" rtl="0" eaLnBrk="0" fontAlgn="base" hangingPunct="0">
        <a:spcBef>
          <a:spcPct val="0"/>
        </a:spcBef>
        <a:spcAft>
          <a:spcPct val="0"/>
        </a:spcAft>
        <a:defRPr sz="4000">
          <a:solidFill>
            <a:schemeClr val="bg1"/>
          </a:solidFill>
          <a:latin typeface="Arial" charset="0"/>
          <a:cs typeface="Arial" charset="0"/>
        </a:defRPr>
      </a:lvl2pPr>
      <a:lvl3pPr marL="347663" indent="-347663" algn="l" rtl="0" eaLnBrk="0" fontAlgn="base" hangingPunct="0">
        <a:spcBef>
          <a:spcPct val="0"/>
        </a:spcBef>
        <a:spcAft>
          <a:spcPct val="0"/>
        </a:spcAft>
        <a:defRPr sz="4000">
          <a:solidFill>
            <a:schemeClr val="bg1"/>
          </a:solidFill>
          <a:latin typeface="Arial" charset="0"/>
          <a:cs typeface="Arial" charset="0"/>
        </a:defRPr>
      </a:lvl3pPr>
      <a:lvl4pPr marL="347663" indent="-347663" algn="l" rtl="0" eaLnBrk="0" fontAlgn="base" hangingPunct="0">
        <a:spcBef>
          <a:spcPct val="0"/>
        </a:spcBef>
        <a:spcAft>
          <a:spcPct val="0"/>
        </a:spcAft>
        <a:defRPr sz="4000">
          <a:solidFill>
            <a:schemeClr val="bg1"/>
          </a:solidFill>
          <a:latin typeface="Arial" charset="0"/>
          <a:cs typeface="Arial" charset="0"/>
        </a:defRPr>
      </a:lvl4pPr>
      <a:lvl5pPr marL="347663" indent="-347663" algn="l" rtl="0" eaLnBrk="0" fontAlgn="base" hangingPunct="0">
        <a:spcBef>
          <a:spcPct val="0"/>
        </a:spcBef>
        <a:spcAft>
          <a:spcPct val="0"/>
        </a:spcAft>
        <a:defRPr sz="4000">
          <a:solidFill>
            <a:schemeClr val="bg1"/>
          </a:solidFill>
          <a:latin typeface="Arial" charset="0"/>
          <a:cs typeface="Arial" charset="0"/>
        </a:defRPr>
      </a:lvl5pPr>
      <a:lvl6pPr marL="804863" algn="l" rtl="0" fontAlgn="base">
        <a:spcBef>
          <a:spcPct val="0"/>
        </a:spcBef>
        <a:spcAft>
          <a:spcPct val="0"/>
        </a:spcAft>
        <a:defRPr sz="4000">
          <a:solidFill>
            <a:schemeClr val="bg1"/>
          </a:solidFill>
          <a:latin typeface="TradeGothic" pitchFamily="34" charset="0"/>
        </a:defRPr>
      </a:lvl6pPr>
      <a:lvl7pPr marL="1262063" algn="l" rtl="0" fontAlgn="base">
        <a:spcBef>
          <a:spcPct val="0"/>
        </a:spcBef>
        <a:spcAft>
          <a:spcPct val="0"/>
        </a:spcAft>
        <a:defRPr sz="4000">
          <a:solidFill>
            <a:schemeClr val="bg1"/>
          </a:solidFill>
          <a:latin typeface="TradeGothic" pitchFamily="34" charset="0"/>
        </a:defRPr>
      </a:lvl7pPr>
      <a:lvl8pPr marL="1719263" algn="l" rtl="0" fontAlgn="base">
        <a:spcBef>
          <a:spcPct val="0"/>
        </a:spcBef>
        <a:spcAft>
          <a:spcPct val="0"/>
        </a:spcAft>
        <a:defRPr sz="4000">
          <a:solidFill>
            <a:schemeClr val="bg1"/>
          </a:solidFill>
          <a:latin typeface="TradeGothic" pitchFamily="34" charset="0"/>
        </a:defRPr>
      </a:lvl8pPr>
      <a:lvl9pPr marL="2176463" algn="l" rtl="0" fontAlgn="base">
        <a:spcBef>
          <a:spcPct val="0"/>
        </a:spcBef>
        <a:spcAft>
          <a:spcPct val="0"/>
        </a:spcAft>
        <a:defRPr sz="4000">
          <a:solidFill>
            <a:schemeClr val="bg1"/>
          </a:solidFill>
          <a:latin typeface="TradeGothic" pitchFamily="34" charset="0"/>
        </a:defRPr>
      </a:lvl9pPr>
    </p:titleStyle>
    <p:bodyStyle>
      <a:lvl1pPr marL="347663" indent="-347663" algn="l" rtl="0" eaLnBrk="0" fontAlgn="base" hangingPunct="0">
        <a:spcBef>
          <a:spcPct val="20000"/>
        </a:spcBef>
        <a:spcAft>
          <a:spcPct val="0"/>
        </a:spcAft>
        <a:tabLst>
          <a:tab pos="3206750" algn="l"/>
          <a:tab pos="5435600" algn="l"/>
        </a:tabLst>
        <a:defRPr sz="3000">
          <a:solidFill>
            <a:schemeClr val="bg1"/>
          </a:solidFill>
          <a:latin typeface="Arial" panose="020B0604020202020204" pitchFamily="34" charset="0"/>
          <a:ea typeface="+mn-ea"/>
          <a:cs typeface="Arial" panose="020B0604020202020204" pitchFamily="34" charset="0"/>
        </a:defRPr>
      </a:lvl1pPr>
      <a:lvl2pPr marL="914400" indent="-282575" algn="l" rtl="0" eaLnBrk="0" fontAlgn="base" hangingPunct="0">
        <a:lnSpc>
          <a:spcPct val="110000"/>
        </a:lnSpc>
        <a:spcBef>
          <a:spcPct val="20000"/>
        </a:spcBef>
        <a:spcAft>
          <a:spcPct val="0"/>
        </a:spcAft>
        <a:buClr>
          <a:srgbClr val="EEEEFA"/>
        </a:buClr>
        <a:buFont typeface="Wingdings" pitchFamily="2" charset="2"/>
        <a:buChar char="§"/>
        <a:tabLst>
          <a:tab pos="3206750" algn="l"/>
          <a:tab pos="5435600" algn="l"/>
        </a:tabLst>
        <a:defRPr sz="2600">
          <a:solidFill>
            <a:schemeClr val="bg1"/>
          </a:solidFill>
          <a:latin typeface="Arial" panose="020B0604020202020204" pitchFamily="34" charset="0"/>
          <a:cs typeface="Arial" panose="020B0604020202020204" pitchFamily="34" charset="0"/>
        </a:defRPr>
      </a:lvl2pPr>
      <a:lvl3pPr marL="1481138" indent="-284163" algn="l" rtl="0" eaLnBrk="0" fontAlgn="base" hangingPunct="0">
        <a:lnSpc>
          <a:spcPct val="110000"/>
        </a:lnSpc>
        <a:spcBef>
          <a:spcPct val="20000"/>
        </a:spcBef>
        <a:spcAft>
          <a:spcPct val="0"/>
        </a:spcAft>
        <a:buClr>
          <a:srgbClr val="A1B4EB"/>
        </a:buClr>
        <a:buSzPct val="150000"/>
        <a:buChar char="•"/>
        <a:tabLst>
          <a:tab pos="3206750" algn="l"/>
          <a:tab pos="5435600" algn="l"/>
        </a:tabLst>
        <a:defRPr sz="2400">
          <a:solidFill>
            <a:schemeClr val="bg1"/>
          </a:solidFill>
          <a:latin typeface="Arial" panose="020B0604020202020204" pitchFamily="34" charset="0"/>
          <a:cs typeface="Arial" panose="020B0604020202020204" pitchFamily="34" charset="0"/>
        </a:defRPr>
      </a:lvl3pPr>
      <a:lvl4pPr marL="1944688" indent="-282575" algn="l" rtl="0" eaLnBrk="0" fontAlgn="base" hangingPunct="0">
        <a:lnSpc>
          <a:spcPct val="110000"/>
        </a:lnSpc>
        <a:spcBef>
          <a:spcPct val="20000"/>
        </a:spcBef>
        <a:spcAft>
          <a:spcPct val="0"/>
        </a:spcAft>
        <a:buClr>
          <a:srgbClr val="EEEEFA"/>
        </a:buClr>
        <a:buSzPct val="130000"/>
        <a:buFont typeface="Courier New" pitchFamily="49" charset="0"/>
        <a:buChar char="-"/>
        <a:tabLst>
          <a:tab pos="3206750" algn="l"/>
          <a:tab pos="5435600" algn="l"/>
        </a:tabLst>
        <a:defRPr sz="2200">
          <a:solidFill>
            <a:schemeClr val="bg1"/>
          </a:solidFill>
          <a:latin typeface="Arial" panose="020B0604020202020204" pitchFamily="34" charset="0"/>
          <a:cs typeface="Arial" panose="020B0604020202020204" pitchFamily="34" charset="0"/>
        </a:defRPr>
      </a:lvl4pPr>
      <a:lvl5pPr marL="2403475" indent="-228600" algn="l" rtl="0" eaLnBrk="0" fontAlgn="base" hangingPunct="0">
        <a:spcBef>
          <a:spcPct val="20000"/>
        </a:spcBef>
        <a:spcAft>
          <a:spcPct val="0"/>
        </a:spcAft>
        <a:buChar char="»"/>
        <a:tabLst>
          <a:tab pos="3206750" algn="l"/>
          <a:tab pos="5435600" algn="l"/>
        </a:tabLst>
        <a:defRPr sz="2000">
          <a:solidFill>
            <a:schemeClr val="bg1"/>
          </a:solidFill>
          <a:latin typeface="Times New Roman" pitchFamily="18" charset="0"/>
          <a:cs typeface="Arial" charset="0"/>
        </a:defRPr>
      </a:lvl5pPr>
      <a:lvl6pPr marL="2860675" indent="-228600" algn="l" rtl="0" fontAlgn="base">
        <a:spcBef>
          <a:spcPct val="20000"/>
        </a:spcBef>
        <a:spcAft>
          <a:spcPct val="0"/>
        </a:spcAft>
        <a:buChar char="»"/>
        <a:tabLst>
          <a:tab pos="3206750" algn="l"/>
          <a:tab pos="5435600" algn="l"/>
        </a:tabLst>
        <a:defRPr sz="2000">
          <a:solidFill>
            <a:schemeClr val="bg1"/>
          </a:solidFill>
          <a:latin typeface="Times New Roman" pitchFamily="18" charset="0"/>
        </a:defRPr>
      </a:lvl6pPr>
      <a:lvl7pPr marL="3317875" indent="-228600" algn="l" rtl="0" fontAlgn="base">
        <a:spcBef>
          <a:spcPct val="20000"/>
        </a:spcBef>
        <a:spcAft>
          <a:spcPct val="0"/>
        </a:spcAft>
        <a:buChar char="»"/>
        <a:tabLst>
          <a:tab pos="3206750" algn="l"/>
          <a:tab pos="5435600" algn="l"/>
        </a:tabLst>
        <a:defRPr sz="2000">
          <a:solidFill>
            <a:schemeClr val="bg1"/>
          </a:solidFill>
          <a:latin typeface="Times New Roman" pitchFamily="18" charset="0"/>
        </a:defRPr>
      </a:lvl7pPr>
      <a:lvl8pPr marL="3775075" indent="-228600" algn="l" rtl="0" fontAlgn="base">
        <a:spcBef>
          <a:spcPct val="20000"/>
        </a:spcBef>
        <a:spcAft>
          <a:spcPct val="0"/>
        </a:spcAft>
        <a:buChar char="»"/>
        <a:tabLst>
          <a:tab pos="3206750" algn="l"/>
          <a:tab pos="5435600" algn="l"/>
        </a:tabLst>
        <a:defRPr sz="2000">
          <a:solidFill>
            <a:schemeClr val="bg1"/>
          </a:solidFill>
          <a:latin typeface="Times New Roman" pitchFamily="18" charset="0"/>
        </a:defRPr>
      </a:lvl8pPr>
      <a:lvl9pPr marL="4232275" indent="-228600" algn="l" rtl="0" fontAlgn="base">
        <a:spcBef>
          <a:spcPct val="20000"/>
        </a:spcBef>
        <a:spcAft>
          <a:spcPct val="0"/>
        </a:spcAft>
        <a:buChar char="»"/>
        <a:tabLst>
          <a:tab pos="3206750" algn="l"/>
          <a:tab pos="5435600" algn="l"/>
        </a:tabLst>
        <a:defRPr sz="2000">
          <a:solidFill>
            <a:schemeClr val="bg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1"/>
          <p:cNvPicPr>
            <a:picLocks noChangeAspect="1" noChangeArrowheads="1"/>
          </p:cNvPicPr>
          <p:nvPr/>
        </p:nvPicPr>
        <p:blipFill>
          <a:blip r:embed="rId3" cstate="print"/>
          <a:srcRect/>
          <a:stretch>
            <a:fillRect/>
          </a:stretch>
        </p:blipFill>
        <p:spPr bwMode="auto">
          <a:xfrm>
            <a:off x="0" y="0"/>
            <a:ext cx="12192000" cy="6858000"/>
          </a:xfrm>
          <a:prstGeom prst="rect">
            <a:avLst/>
          </a:prstGeom>
          <a:noFill/>
          <a:ln w="9525">
            <a:noFill/>
            <a:miter lim="800000"/>
            <a:headEnd/>
            <a:tailEnd/>
          </a:ln>
        </p:spPr>
      </p:pic>
      <p:sp>
        <p:nvSpPr>
          <p:cNvPr id="2051" name="Rectangle 16"/>
          <p:cNvSpPr>
            <a:spLocks noChangeArrowheads="1"/>
          </p:cNvSpPr>
          <p:nvPr/>
        </p:nvSpPr>
        <p:spPr bwMode="auto">
          <a:xfrm>
            <a:off x="0" y="0"/>
            <a:ext cx="12192000" cy="1524000"/>
          </a:xfrm>
          <a:prstGeom prst="rect">
            <a:avLst/>
          </a:prstGeom>
          <a:solidFill>
            <a:srgbClr val="F9FBFD">
              <a:alpha val="25098"/>
            </a:srgbClr>
          </a:solidFill>
          <a:ln>
            <a:noFill/>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solidFill>
                <a:srgbClr val="000000"/>
              </a:solidFill>
              <a:sym typeface="Avenir Roman"/>
            </a:endParaRPr>
          </a:p>
        </p:txBody>
      </p:sp>
      <p:sp>
        <p:nvSpPr>
          <p:cNvPr id="2052" name="Rectangle 14"/>
          <p:cNvSpPr>
            <a:spLocks noChangeArrowheads="1"/>
          </p:cNvSpPr>
          <p:nvPr/>
        </p:nvSpPr>
        <p:spPr bwMode="auto">
          <a:xfrm>
            <a:off x="0" y="0"/>
            <a:ext cx="1752600" cy="6858000"/>
          </a:xfrm>
          <a:prstGeom prst="rect">
            <a:avLst/>
          </a:prstGeom>
          <a:solidFill>
            <a:schemeClr val="bg1">
              <a:alpha val="25098"/>
            </a:schemeClr>
          </a:solidFill>
          <a:ln>
            <a:noFill/>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solidFill>
                <a:srgbClr val="000000"/>
              </a:solidFill>
              <a:sym typeface="Avenir Roman"/>
            </a:endParaRPr>
          </a:p>
        </p:txBody>
      </p:sp>
      <p:pic>
        <p:nvPicPr>
          <p:cNvPr id="2053" name="Picture 15"/>
          <p:cNvPicPr>
            <a:picLocks noChangeAspect="1" noChangeArrowheads="1"/>
          </p:cNvPicPr>
          <p:nvPr/>
        </p:nvPicPr>
        <p:blipFill>
          <a:blip r:embed="rId4" cstate="print"/>
          <a:srcRect/>
          <a:stretch>
            <a:fillRect/>
          </a:stretch>
        </p:blipFill>
        <p:spPr bwMode="auto">
          <a:xfrm>
            <a:off x="0" y="0"/>
            <a:ext cx="1752600" cy="1531938"/>
          </a:xfrm>
          <a:prstGeom prst="rect">
            <a:avLst/>
          </a:prstGeom>
          <a:noFill/>
          <a:ln w="9525">
            <a:noFill/>
            <a:miter lim="800000"/>
            <a:headEnd/>
            <a:tailEnd/>
          </a:ln>
        </p:spPr>
      </p:pic>
      <p:sp>
        <p:nvSpPr>
          <p:cNvPr id="2054" name="Rectangle 17"/>
          <p:cNvSpPr>
            <a:spLocks noGrp="1" noChangeArrowheads="1"/>
          </p:cNvSpPr>
          <p:nvPr>
            <p:ph type="title"/>
          </p:nvPr>
        </p:nvSpPr>
        <p:spPr bwMode="auto">
          <a:xfrm>
            <a:off x="2032000" y="1828800"/>
            <a:ext cx="9855200" cy="14589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5" name="Rectangle 18"/>
          <p:cNvSpPr>
            <a:spLocks noGrp="1" noChangeArrowheads="1"/>
          </p:cNvSpPr>
          <p:nvPr>
            <p:ph type="body" idx="1"/>
          </p:nvPr>
        </p:nvSpPr>
        <p:spPr bwMode="auto">
          <a:xfrm>
            <a:off x="2032000" y="3581400"/>
            <a:ext cx="9855200" cy="3078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
        <p:nvSpPr>
          <p:cNvPr id="8" name="Rectangle 4"/>
          <p:cNvSpPr>
            <a:spLocks noChangeArrowheads="1"/>
          </p:cNvSpPr>
          <p:nvPr userDrawn="1"/>
        </p:nvSpPr>
        <p:spPr bwMode="auto">
          <a:xfrm>
            <a:off x="9220200" y="5562600"/>
            <a:ext cx="2667000" cy="990600"/>
          </a:xfrm>
          <a:prstGeom prst="rect">
            <a:avLst/>
          </a:prstGeom>
          <a:solidFill>
            <a:schemeClr val="bg1"/>
          </a:solidFill>
          <a:ln>
            <a:noFill/>
          </a:ln>
          <a:effectLst/>
        </p:spPr>
        <p:txBody>
          <a:bodyPr wrap="none" anchor="ctr"/>
          <a:lstStyle>
            <a:lvl1pPr eaLnBrk="0" hangingPunct="0">
              <a:spcBef>
                <a:spcPct val="20000"/>
              </a:spcBef>
              <a:defRPr sz="3000">
                <a:solidFill>
                  <a:schemeClr val="bg1"/>
                </a:solidFill>
                <a:latin typeface="TradeGothic" pitchFamily="34" charset="0"/>
              </a:defRPr>
            </a:lvl1pPr>
            <a:lvl2pPr marL="742950" indent="-285750" eaLnBrk="0" hangingPunct="0">
              <a:lnSpc>
                <a:spcPct val="110000"/>
              </a:lnSpc>
              <a:spcBef>
                <a:spcPct val="20000"/>
              </a:spcBef>
              <a:buClr>
                <a:srgbClr val="EEEEFA"/>
              </a:buClr>
              <a:buFont typeface="Wingdings" pitchFamily="2" charset="2"/>
              <a:buChar char="§"/>
              <a:defRPr sz="2600">
                <a:solidFill>
                  <a:schemeClr val="bg1"/>
                </a:solidFill>
                <a:latin typeface="Times New Roman" pitchFamily="18" charset="0"/>
              </a:defRPr>
            </a:lvl2pPr>
            <a:lvl3pPr marL="1143000" indent="-228600" eaLnBrk="0" hangingPunct="0">
              <a:lnSpc>
                <a:spcPct val="110000"/>
              </a:lnSpc>
              <a:spcBef>
                <a:spcPct val="20000"/>
              </a:spcBef>
              <a:buClr>
                <a:srgbClr val="A1B4EB"/>
              </a:buClr>
              <a:buSzPct val="150000"/>
              <a:buChar char="•"/>
              <a:defRPr sz="2400">
                <a:solidFill>
                  <a:schemeClr val="bg1"/>
                </a:solidFill>
                <a:latin typeface="Times New Roman" pitchFamily="18" charset="0"/>
              </a:defRPr>
            </a:lvl3pPr>
            <a:lvl4pPr marL="1600200" indent="-228600" eaLnBrk="0" hangingPunct="0">
              <a:lnSpc>
                <a:spcPct val="110000"/>
              </a:lnSpc>
              <a:spcBef>
                <a:spcPct val="20000"/>
              </a:spcBef>
              <a:buClr>
                <a:srgbClr val="EEEEFA"/>
              </a:buClr>
              <a:buSzPct val="130000"/>
              <a:buFont typeface="Courier New" pitchFamily="49" charset="0"/>
              <a:buChar char="-"/>
              <a:defRPr sz="2200">
                <a:solidFill>
                  <a:schemeClr val="bg1"/>
                </a:solidFill>
                <a:latin typeface="Times New Roman" pitchFamily="18" charset="0"/>
              </a:defRPr>
            </a:lvl4pPr>
            <a:lvl5pPr marL="2057400" indent="-228600" eaLnBrk="0" hangingPunct="0">
              <a:spcBef>
                <a:spcPct val="20000"/>
              </a:spcBef>
              <a:buChar char="»"/>
              <a:defRPr sz="2000">
                <a:solidFill>
                  <a:schemeClr val="bg1"/>
                </a:solidFill>
                <a:latin typeface="Times New Roman" pitchFamily="18" charset="0"/>
              </a:defRPr>
            </a:lvl5pPr>
            <a:lvl6pPr marL="2514600" indent="-228600" eaLnBrk="0" fontAlgn="base" hangingPunct="0">
              <a:spcBef>
                <a:spcPct val="20000"/>
              </a:spcBef>
              <a:spcAft>
                <a:spcPct val="0"/>
              </a:spcAft>
              <a:buChar char="»"/>
              <a:defRPr sz="2000">
                <a:solidFill>
                  <a:schemeClr val="bg1"/>
                </a:solidFill>
                <a:latin typeface="Times New Roman" pitchFamily="18" charset="0"/>
              </a:defRPr>
            </a:lvl6pPr>
            <a:lvl7pPr marL="2971800" indent="-228600" eaLnBrk="0" fontAlgn="base" hangingPunct="0">
              <a:spcBef>
                <a:spcPct val="20000"/>
              </a:spcBef>
              <a:spcAft>
                <a:spcPct val="0"/>
              </a:spcAft>
              <a:buChar char="»"/>
              <a:defRPr sz="2000">
                <a:solidFill>
                  <a:schemeClr val="bg1"/>
                </a:solidFill>
                <a:latin typeface="Times New Roman" pitchFamily="18" charset="0"/>
              </a:defRPr>
            </a:lvl7pPr>
            <a:lvl8pPr marL="3429000" indent="-228600" eaLnBrk="0" fontAlgn="base" hangingPunct="0">
              <a:spcBef>
                <a:spcPct val="20000"/>
              </a:spcBef>
              <a:spcAft>
                <a:spcPct val="0"/>
              </a:spcAft>
              <a:buChar char="»"/>
              <a:defRPr sz="2000">
                <a:solidFill>
                  <a:schemeClr val="bg1"/>
                </a:solidFill>
                <a:latin typeface="Times New Roman" pitchFamily="18" charset="0"/>
              </a:defRPr>
            </a:lvl8pPr>
            <a:lvl9pPr marL="3886200" indent="-228600" eaLnBrk="0" fontAlgn="base" hangingPunct="0">
              <a:spcBef>
                <a:spcPct val="20000"/>
              </a:spcBef>
              <a:spcAft>
                <a:spcPct val="0"/>
              </a:spcAft>
              <a:buChar char="»"/>
              <a:defRPr sz="2000">
                <a:solidFill>
                  <a:schemeClr val="bg1"/>
                </a:solidFill>
                <a:latin typeface="Times New Roman" pitchFamily="18" charset="0"/>
              </a:defRPr>
            </a:lvl9pPr>
          </a:lstStyle>
          <a:p>
            <a:pPr eaLnBrk="1" hangingPunct="1">
              <a:spcBef>
                <a:spcPct val="0"/>
              </a:spcBef>
              <a:defRPr/>
            </a:pPr>
            <a:endParaRPr lang="en-US" altLang="en-US" sz="1800" dirty="0">
              <a:solidFill>
                <a:srgbClr val="000000"/>
              </a:solidFill>
              <a:latin typeface="Arial" charset="0"/>
              <a:cs typeface="+mn-cs"/>
            </a:endParaRPr>
          </a:p>
        </p:txBody>
      </p:sp>
      <p:pic>
        <p:nvPicPr>
          <p:cNvPr id="2057" name="Picture 5"/>
          <p:cNvPicPr>
            <a:picLocks noChangeAspect="1" noChangeArrowheads="1"/>
          </p:cNvPicPr>
          <p:nvPr userDrawn="1"/>
        </p:nvPicPr>
        <p:blipFill>
          <a:blip r:embed="rId5" cstate="print"/>
          <a:srcRect/>
          <a:stretch>
            <a:fillRect/>
          </a:stretch>
        </p:blipFill>
        <p:spPr bwMode="auto">
          <a:xfrm>
            <a:off x="9329738" y="5681663"/>
            <a:ext cx="2438400" cy="7381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6442" r:id="rId1"/>
  </p:sldLayoutIdLst>
  <p:hf sldNum="0" hdr="0" dt="0"/>
  <p:txStyles>
    <p:titleStyle>
      <a:lvl1pPr marL="347663" indent="-347663" algn="l" rtl="0" eaLnBrk="0" fontAlgn="base" hangingPunct="0">
        <a:spcBef>
          <a:spcPct val="0"/>
        </a:spcBef>
        <a:spcAft>
          <a:spcPct val="0"/>
        </a:spcAft>
        <a:defRPr sz="4000">
          <a:solidFill>
            <a:schemeClr val="bg1"/>
          </a:solidFill>
          <a:latin typeface="Arial" panose="020B0604020202020204" pitchFamily="34" charset="0"/>
          <a:ea typeface="MS PGothic" panose="020B0600070205080204" pitchFamily="34" charset="-128"/>
          <a:cs typeface="Arial" panose="020B0604020202020204" pitchFamily="34" charset="0"/>
        </a:defRPr>
      </a:lvl1pPr>
      <a:lvl2pPr marL="347663" indent="-347663" algn="l" rtl="0" eaLnBrk="0" fontAlgn="base" hangingPunct="0">
        <a:spcBef>
          <a:spcPct val="0"/>
        </a:spcBef>
        <a:spcAft>
          <a:spcPct val="0"/>
        </a:spcAft>
        <a:defRPr sz="4000">
          <a:solidFill>
            <a:schemeClr val="bg1"/>
          </a:solidFill>
          <a:latin typeface="Arial" panose="020B0604020202020204" pitchFamily="34" charset="0"/>
          <a:ea typeface="MS PGothic" panose="020B0600070205080204" pitchFamily="34" charset="-128"/>
          <a:cs typeface="Arial" panose="020B0604020202020204" pitchFamily="34" charset="0"/>
        </a:defRPr>
      </a:lvl2pPr>
      <a:lvl3pPr marL="347663" indent="-347663" algn="l" rtl="0" eaLnBrk="0" fontAlgn="base" hangingPunct="0">
        <a:spcBef>
          <a:spcPct val="0"/>
        </a:spcBef>
        <a:spcAft>
          <a:spcPct val="0"/>
        </a:spcAft>
        <a:defRPr sz="4000">
          <a:solidFill>
            <a:schemeClr val="bg1"/>
          </a:solidFill>
          <a:latin typeface="Arial" panose="020B0604020202020204" pitchFamily="34" charset="0"/>
          <a:ea typeface="MS PGothic" panose="020B0600070205080204" pitchFamily="34" charset="-128"/>
          <a:cs typeface="Arial" panose="020B0604020202020204" pitchFamily="34" charset="0"/>
        </a:defRPr>
      </a:lvl3pPr>
      <a:lvl4pPr marL="347663" indent="-347663" algn="l" rtl="0" eaLnBrk="0" fontAlgn="base" hangingPunct="0">
        <a:spcBef>
          <a:spcPct val="0"/>
        </a:spcBef>
        <a:spcAft>
          <a:spcPct val="0"/>
        </a:spcAft>
        <a:defRPr sz="4000">
          <a:solidFill>
            <a:schemeClr val="bg1"/>
          </a:solidFill>
          <a:latin typeface="Arial" panose="020B0604020202020204" pitchFamily="34" charset="0"/>
          <a:ea typeface="MS PGothic" panose="020B0600070205080204" pitchFamily="34" charset="-128"/>
          <a:cs typeface="Arial" panose="020B0604020202020204" pitchFamily="34" charset="0"/>
        </a:defRPr>
      </a:lvl4pPr>
      <a:lvl5pPr marL="347663" indent="-347663" algn="l" rtl="0" eaLnBrk="0" fontAlgn="base" hangingPunct="0">
        <a:spcBef>
          <a:spcPct val="0"/>
        </a:spcBef>
        <a:spcAft>
          <a:spcPct val="0"/>
        </a:spcAft>
        <a:defRPr sz="4000">
          <a:solidFill>
            <a:schemeClr val="bg1"/>
          </a:solidFill>
          <a:latin typeface="Arial" panose="020B0604020202020204" pitchFamily="34" charset="0"/>
          <a:ea typeface="MS PGothic" panose="020B0600070205080204" pitchFamily="34" charset="-128"/>
          <a:cs typeface="Arial" panose="020B0604020202020204" pitchFamily="34" charset="0"/>
        </a:defRPr>
      </a:lvl5pPr>
      <a:lvl6pPr marL="804863" algn="l" rtl="0" fontAlgn="base">
        <a:spcBef>
          <a:spcPct val="0"/>
        </a:spcBef>
        <a:spcAft>
          <a:spcPct val="0"/>
        </a:spcAft>
        <a:defRPr sz="4000">
          <a:solidFill>
            <a:schemeClr val="bg1"/>
          </a:solidFill>
          <a:latin typeface="TradeGothic" charset="0"/>
          <a:ea typeface="ＭＳ Ｐゴシック" charset="0"/>
        </a:defRPr>
      </a:lvl6pPr>
      <a:lvl7pPr marL="1262063" algn="l" rtl="0" fontAlgn="base">
        <a:spcBef>
          <a:spcPct val="0"/>
        </a:spcBef>
        <a:spcAft>
          <a:spcPct val="0"/>
        </a:spcAft>
        <a:defRPr sz="4000">
          <a:solidFill>
            <a:schemeClr val="bg1"/>
          </a:solidFill>
          <a:latin typeface="TradeGothic" charset="0"/>
          <a:ea typeface="ＭＳ Ｐゴシック" charset="0"/>
        </a:defRPr>
      </a:lvl7pPr>
      <a:lvl8pPr marL="1719263" algn="l" rtl="0" fontAlgn="base">
        <a:spcBef>
          <a:spcPct val="0"/>
        </a:spcBef>
        <a:spcAft>
          <a:spcPct val="0"/>
        </a:spcAft>
        <a:defRPr sz="4000">
          <a:solidFill>
            <a:schemeClr val="bg1"/>
          </a:solidFill>
          <a:latin typeface="TradeGothic" charset="0"/>
          <a:ea typeface="ＭＳ Ｐゴシック" charset="0"/>
        </a:defRPr>
      </a:lvl8pPr>
      <a:lvl9pPr marL="2176463" algn="l" rtl="0" fontAlgn="base">
        <a:spcBef>
          <a:spcPct val="0"/>
        </a:spcBef>
        <a:spcAft>
          <a:spcPct val="0"/>
        </a:spcAft>
        <a:defRPr sz="4000">
          <a:solidFill>
            <a:schemeClr val="bg1"/>
          </a:solidFill>
          <a:latin typeface="TradeGothic" charset="0"/>
          <a:ea typeface="ＭＳ Ｐゴシック" charset="0"/>
        </a:defRPr>
      </a:lvl9pPr>
    </p:titleStyle>
    <p:bodyStyle>
      <a:lvl1pPr marL="347663" indent="-347663" algn="l" rtl="0" eaLnBrk="0" fontAlgn="base" hangingPunct="0">
        <a:spcBef>
          <a:spcPct val="20000"/>
        </a:spcBef>
        <a:spcAft>
          <a:spcPct val="0"/>
        </a:spcAft>
        <a:tabLst>
          <a:tab pos="3206750" algn="l"/>
          <a:tab pos="5435600" algn="l"/>
        </a:tabLst>
        <a:defRPr sz="3000">
          <a:solidFill>
            <a:schemeClr val="bg1"/>
          </a:solidFill>
          <a:latin typeface="Arial" panose="020B0604020202020204" pitchFamily="34" charset="0"/>
          <a:ea typeface="MS PGothic" panose="020B0600070205080204" pitchFamily="34" charset="-128"/>
          <a:cs typeface="Arial" panose="020B0604020202020204" pitchFamily="34" charset="0"/>
        </a:defRPr>
      </a:lvl1pPr>
      <a:lvl2pPr marL="914400" indent="-282575" algn="l" rtl="0" eaLnBrk="0" fontAlgn="base" hangingPunct="0">
        <a:lnSpc>
          <a:spcPct val="110000"/>
        </a:lnSpc>
        <a:spcBef>
          <a:spcPct val="20000"/>
        </a:spcBef>
        <a:spcAft>
          <a:spcPct val="0"/>
        </a:spcAft>
        <a:buClr>
          <a:srgbClr val="EEEEFA"/>
        </a:buClr>
        <a:buFont typeface="Arial" pitchFamily="34" charset="0"/>
        <a:buChar char="•"/>
        <a:tabLst>
          <a:tab pos="3206750" algn="l"/>
          <a:tab pos="5435600" algn="l"/>
        </a:tabLst>
        <a:defRPr sz="2600">
          <a:solidFill>
            <a:schemeClr val="bg1"/>
          </a:solidFill>
          <a:latin typeface="Arial" panose="020B0604020202020204" pitchFamily="34" charset="0"/>
          <a:ea typeface="MS PGothic" panose="020B0600070205080204" pitchFamily="34" charset="-128"/>
          <a:cs typeface="Arial" panose="020B0604020202020204" pitchFamily="34" charset="0"/>
        </a:defRPr>
      </a:lvl2pPr>
      <a:lvl3pPr marL="1481138" indent="-284163" algn="l" rtl="0" eaLnBrk="0" fontAlgn="base" hangingPunct="0">
        <a:lnSpc>
          <a:spcPct val="110000"/>
        </a:lnSpc>
        <a:spcBef>
          <a:spcPct val="20000"/>
        </a:spcBef>
        <a:spcAft>
          <a:spcPct val="0"/>
        </a:spcAft>
        <a:buClr>
          <a:srgbClr val="A1B4EB"/>
        </a:buClr>
        <a:buSzPct val="150000"/>
        <a:buFont typeface="Arial" pitchFamily="34" charset="0"/>
        <a:buChar char="•"/>
        <a:tabLst>
          <a:tab pos="3206750" algn="l"/>
          <a:tab pos="5435600" algn="l"/>
        </a:tabLst>
        <a:defRPr sz="2400">
          <a:solidFill>
            <a:schemeClr val="bg1"/>
          </a:solidFill>
          <a:latin typeface="Arial" panose="020B0604020202020204" pitchFamily="34" charset="0"/>
          <a:ea typeface="MS PGothic" panose="020B0600070205080204" pitchFamily="34" charset="-128"/>
          <a:cs typeface="Arial" panose="020B0604020202020204" pitchFamily="34" charset="0"/>
        </a:defRPr>
      </a:lvl3pPr>
      <a:lvl4pPr marL="1944688" indent="-282575" algn="l" rtl="0" eaLnBrk="0" fontAlgn="base" hangingPunct="0">
        <a:lnSpc>
          <a:spcPct val="110000"/>
        </a:lnSpc>
        <a:spcBef>
          <a:spcPct val="20000"/>
        </a:spcBef>
        <a:spcAft>
          <a:spcPct val="0"/>
        </a:spcAft>
        <a:buClr>
          <a:srgbClr val="EEEEFA"/>
        </a:buClr>
        <a:buSzPct val="130000"/>
        <a:buFont typeface="Arial" pitchFamily="34" charset="0"/>
        <a:buChar char="•"/>
        <a:tabLst>
          <a:tab pos="3206750" algn="l"/>
          <a:tab pos="5435600" algn="l"/>
        </a:tabLst>
        <a:defRPr sz="2200">
          <a:solidFill>
            <a:schemeClr val="bg1"/>
          </a:solidFill>
          <a:latin typeface="Arial" panose="020B0604020202020204" pitchFamily="34" charset="0"/>
          <a:ea typeface="MS PGothic" panose="020B0600070205080204" pitchFamily="34" charset="-128"/>
          <a:cs typeface="Arial" panose="020B0604020202020204" pitchFamily="34" charset="0"/>
        </a:defRPr>
      </a:lvl4pPr>
      <a:lvl5pPr marL="2403475" indent="-228600" algn="l" rtl="0" eaLnBrk="0" fontAlgn="base" hangingPunct="0">
        <a:spcBef>
          <a:spcPct val="20000"/>
        </a:spcBef>
        <a:spcAft>
          <a:spcPct val="0"/>
        </a:spcAft>
        <a:buChar char="»"/>
        <a:tabLst>
          <a:tab pos="3206750" algn="l"/>
          <a:tab pos="5435600" algn="l"/>
        </a:tabLst>
        <a:defRPr sz="2000">
          <a:solidFill>
            <a:schemeClr val="bg1"/>
          </a:solidFill>
          <a:latin typeface="Times New Roman" charset="0"/>
          <a:ea typeface="MS PGothic" panose="020B0600070205080204" pitchFamily="34" charset="-128"/>
        </a:defRPr>
      </a:lvl5pPr>
      <a:lvl6pPr marL="2860675" indent="-228600" algn="l" rtl="0" fontAlgn="base">
        <a:spcBef>
          <a:spcPct val="20000"/>
        </a:spcBef>
        <a:spcAft>
          <a:spcPct val="0"/>
        </a:spcAft>
        <a:buChar char="»"/>
        <a:tabLst>
          <a:tab pos="3206750" algn="l"/>
          <a:tab pos="5435600" algn="l"/>
        </a:tabLst>
        <a:defRPr sz="2000">
          <a:solidFill>
            <a:schemeClr val="bg1"/>
          </a:solidFill>
          <a:latin typeface="Times New Roman" charset="0"/>
          <a:ea typeface="+mn-ea"/>
        </a:defRPr>
      </a:lvl6pPr>
      <a:lvl7pPr marL="3317875" indent="-228600" algn="l" rtl="0" fontAlgn="base">
        <a:spcBef>
          <a:spcPct val="20000"/>
        </a:spcBef>
        <a:spcAft>
          <a:spcPct val="0"/>
        </a:spcAft>
        <a:buChar char="»"/>
        <a:tabLst>
          <a:tab pos="3206750" algn="l"/>
          <a:tab pos="5435600" algn="l"/>
        </a:tabLst>
        <a:defRPr sz="2000">
          <a:solidFill>
            <a:schemeClr val="bg1"/>
          </a:solidFill>
          <a:latin typeface="Times New Roman" charset="0"/>
          <a:ea typeface="+mn-ea"/>
        </a:defRPr>
      </a:lvl7pPr>
      <a:lvl8pPr marL="3775075" indent="-228600" algn="l" rtl="0" fontAlgn="base">
        <a:spcBef>
          <a:spcPct val="20000"/>
        </a:spcBef>
        <a:spcAft>
          <a:spcPct val="0"/>
        </a:spcAft>
        <a:buChar char="»"/>
        <a:tabLst>
          <a:tab pos="3206750" algn="l"/>
          <a:tab pos="5435600" algn="l"/>
        </a:tabLst>
        <a:defRPr sz="2000">
          <a:solidFill>
            <a:schemeClr val="bg1"/>
          </a:solidFill>
          <a:latin typeface="Times New Roman" charset="0"/>
          <a:ea typeface="+mn-ea"/>
        </a:defRPr>
      </a:lvl8pPr>
      <a:lvl9pPr marL="4232275" indent="-228600" algn="l" rtl="0" fontAlgn="base">
        <a:spcBef>
          <a:spcPct val="20000"/>
        </a:spcBef>
        <a:spcAft>
          <a:spcPct val="0"/>
        </a:spcAft>
        <a:buChar char="»"/>
        <a:tabLst>
          <a:tab pos="3206750" algn="l"/>
          <a:tab pos="5435600" algn="l"/>
        </a:tabLst>
        <a:defRPr sz="2000">
          <a:solidFill>
            <a:schemeClr val="bg1"/>
          </a:solidFill>
          <a:latin typeface="Times New Roman" charset="0"/>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Picture 17" descr="GrayCapital"/>
          <p:cNvPicPr>
            <a:picLocks noChangeAspect="1" noChangeArrowheads="1"/>
          </p:cNvPicPr>
          <p:nvPr/>
        </p:nvPicPr>
        <p:blipFill>
          <a:blip r:embed="rId3" cstate="print">
            <a:lum bright="6000"/>
          </a:blip>
          <a:srcRect b="7344"/>
          <a:stretch>
            <a:fillRect/>
          </a:stretch>
        </p:blipFill>
        <p:spPr bwMode="auto">
          <a:xfrm>
            <a:off x="0" y="11113"/>
            <a:ext cx="12192000" cy="6858000"/>
          </a:xfrm>
          <a:prstGeom prst="rect">
            <a:avLst/>
          </a:prstGeom>
          <a:noFill/>
          <a:ln w="9525">
            <a:noFill/>
            <a:miter lim="800000"/>
            <a:headEnd/>
            <a:tailEnd/>
          </a:ln>
        </p:spPr>
      </p:pic>
      <p:sp>
        <p:nvSpPr>
          <p:cNvPr id="3075" name="Rectangle 8"/>
          <p:cNvSpPr>
            <a:spLocks noGrp="1" noChangeArrowheads="1"/>
          </p:cNvSpPr>
          <p:nvPr>
            <p:ph type="body" idx="1"/>
          </p:nvPr>
        </p:nvSpPr>
        <p:spPr bwMode="auto">
          <a:xfrm>
            <a:off x="2032000" y="1752600"/>
            <a:ext cx="9652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First Level</a:t>
            </a:r>
          </a:p>
          <a:p>
            <a:pPr lvl="1"/>
            <a:r>
              <a:rPr lang="en-US" altLang="en-US"/>
              <a:t>Second Level</a:t>
            </a:r>
          </a:p>
          <a:p>
            <a:pPr lvl="2"/>
            <a:r>
              <a:rPr lang="en-US" altLang="en-US"/>
              <a:t>Third Level</a:t>
            </a:r>
          </a:p>
          <a:p>
            <a:pPr lvl="3"/>
            <a:r>
              <a:rPr lang="en-US" altLang="en-US"/>
              <a:t>Fourth Level</a:t>
            </a:r>
          </a:p>
        </p:txBody>
      </p:sp>
      <p:sp>
        <p:nvSpPr>
          <p:cNvPr id="3076" name="Rectangle 10"/>
          <p:cNvSpPr>
            <a:spLocks noChangeArrowheads="1"/>
          </p:cNvSpPr>
          <p:nvPr/>
        </p:nvSpPr>
        <p:spPr bwMode="auto">
          <a:xfrm>
            <a:off x="1587500" y="-1588"/>
            <a:ext cx="10604500" cy="1436688"/>
          </a:xfrm>
          <a:prstGeom prst="rect">
            <a:avLst/>
          </a:prstGeom>
          <a:solidFill>
            <a:srgbClr val="252571"/>
          </a:solidFill>
          <a:ln w="38100">
            <a:solidFill>
              <a:srgbClr val="303092"/>
            </a:solidFill>
            <a:miter lim="800000"/>
            <a:headEnd/>
            <a:tailEnd/>
          </a:ln>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solidFill>
                <a:srgbClr val="000000"/>
              </a:solidFill>
              <a:sym typeface="Avenir Roman"/>
            </a:endParaRPr>
          </a:p>
        </p:txBody>
      </p:sp>
      <p:sp>
        <p:nvSpPr>
          <p:cNvPr id="3077" name="Rectangle 12"/>
          <p:cNvSpPr>
            <a:spLocks noGrp="1" noChangeArrowheads="1"/>
          </p:cNvSpPr>
          <p:nvPr>
            <p:ph type="title"/>
          </p:nvPr>
        </p:nvSpPr>
        <p:spPr bwMode="auto">
          <a:xfrm>
            <a:off x="1587500" y="-1588"/>
            <a:ext cx="9753600" cy="14493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Section 1</a:t>
            </a:r>
          </a:p>
        </p:txBody>
      </p:sp>
      <p:sp>
        <p:nvSpPr>
          <p:cNvPr id="3078" name="Rectangle 13"/>
          <p:cNvSpPr>
            <a:spLocks noGrp="1" noChangeArrowheads="1"/>
          </p:cNvSpPr>
          <p:nvPr>
            <p:ph type="sldNum" sz="quarter" idx="4"/>
          </p:nvPr>
        </p:nvSpPr>
        <p:spPr bwMode="auto">
          <a:xfrm>
            <a:off x="8737600" y="6534150"/>
            <a:ext cx="2844800" cy="24765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600" b="1">
                <a:solidFill>
                  <a:srgbClr val="252571"/>
                </a:solidFill>
                <a:sym typeface="Avenir Roman"/>
              </a:defRPr>
            </a:lvl1pPr>
          </a:lstStyle>
          <a:p>
            <a:r>
              <a:rPr lang="en-US" altLang="en-US"/>
              <a:t>Speaker last name - </a:t>
            </a:r>
            <a:fld id="{F16BD1D8-0BFF-4B42-9016-36FE22C7009E}" type="slidenum">
              <a:rPr lang="en-US" altLang="en-US"/>
              <a:pPr/>
              <a:t>‹#›</a:t>
            </a:fld>
            <a:endParaRPr lang="en-US" altLang="en-US"/>
          </a:p>
        </p:txBody>
      </p:sp>
      <p:pic>
        <p:nvPicPr>
          <p:cNvPr id="3079" name="Picture 15"/>
          <p:cNvPicPr>
            <a:picLocks noChangeAspect="1" noChangeArrowheads="1"/>
          </p:cNvPicPr>
          <p:nvPr userDrawn="1"/>
        </p:nvPicPr>
        <p:blipFill>
          <a:blip r:embed="rId4" cstate="print"/>
          <a:srcRect/>
          <a:stretch>
            <a:fillRect/>
          </a:stretch>
        </p:blipFill>
        <p:spPr bwMode="auto">
          <a:xfrm>
            <a:off x="0" y="0"/>
            <a:ext cx="1587500" cy="1447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6443" r:id="rId1"/>
  </p:sldLayoutIdLst>
  <p:hf sldNum="0" hdr="0" dt="0"/>
  <p:txStyles>
    <p:titleStyle>
      <a:lvl1pPr marL="111125" indent="1588" algn="l" rtl="0" eaLnBrk="0" fontAlgn="base" hangingPunct="0">
        <a:spcBef>
          <a:spcPct val="0"/>
        </a:spcBef>
        <a:spcAft>
          <a:spcPct val="0"/>
        </a:spcAft>
        <a:defRPr sz="4000">
          <a:solidFill>
            <a:schemeClr val="bg1"/>
          </a:solidFill>
          <a:latin typeface="Arial" pitchFamily="34" charset="0"/>
          <a:ea typeface="+mj-ea"/>
          <a:cs typeface="Arial" pitchFamily="34" charset="0"/>
        </a:defRPr>
      </a:lvl1pPr>
      <a:lvl2pPr marL="111125" indent="1588" algn="l" rtl="0" eaLnBrk="0" fontAlgn="base" hangingPunct="0">
        <a:spcBef>
          <a:spcPct val="0"/>
        </a:spcBef>
        <a:spcAft>
          <a:spcPct val="0"/>
        </a:spcAft>
        <a:defRPr sz="4000">
          <a:solidFill>
            <a:schemeClr val="bg1"/>
          </a:solidFill>
          <a:latin typeface="Arial" charset="0"/>
          <a:cs typeface="Arial" charset="0"/>
        </a:defRPr>
      </a:lvl2pPr>
      <a:lvl3pPr marL="111125" indent="1588" algn="l" rtl="0" eaLnBrk="0" fontAlgn="base" hangingPunct="0">
        <a:spcBef>
          <a:spcPct val="0"/>
        </a:spcBef>
        <a:spcAft>
          <a:spcPct val="0"/>
        </a:spcAft>
        <a:defRPr sz="4000">
          <a:solidFill>
            <a:schemeClr val="bg1"/>
          </a:solidFill>
          <a:latin typeface="Arial" charset="0"/>
          <a:cs typeface="Arial" charset="0"/>
        </a:defRPr>
      </a:lvl3pPr>
      <a:lvl4pPr marL="111125" indent="1588" algn="l" rtl="0" eaLnBrk="0" fontAlgn="base" hangingPunct="0">
        <a:spcBef>
          <a:spcPct val="0"/>
        </a:spcBef>
        <a:spcAft>
          <a:spcPct val="0"/>
        </a:spcAft>
        <a:defRPr sz="4000">
          <a:solidFill>
            <a:schemeClr val="bg1"/>
          </a:solidFill>
          <a:latin typeface="Arial" charset="0"/>
          <a:cs typeface="Arial" charset="0"/>
        </a:defRPr>
      </a:lvl4pPr>
      <a:lvl5pPr marL="111125" indent="1588" algn="l" rtl="0" eaLnBrk="0" fontAlgn="base" hangingPunct="0">
        <a:spcBef>
          <a:spcPct val="0"/>
        </a:spcBef>
        <a:spcAft>
          <a:spcPct val="0"/>
        </a:spcAft>
        <a:defRPr sz="4000">
          <a:solidFill>
            <a:schemeClr val="bg1"/>
          </a:solidFill>
          <a:latin typeface="Arial" charset="0"/>
          <a:cs typeface="Arial" charset="0"/>
        </a:defRPr>
      </a:lvl5pPr>
      <a:lvl6pPr marL="804863" algn="l" rtl="0" fontAlgn="base">
        <a:spcBef>
          <a:spcPct val="0"/>
        </a:spcBef>
        <a:spcAft>
          <a:spcPct val="0"/>
        </a:spcAft>
        <a:defRPr sz="3800">
          <a:solidFill>
            <a:schemeClr val="bg1"/>
          </a:solidFill>
          <a:latin typeface="TradeGothic" pitchFamily="34" charset="0"/>
        </a:defRPr>
      </a:lvl6pPr>
      <a:lvl7pPr marL="1262063" algn="l" rtl="0" fontAlgn="base">
        <a:spcBef>
          <a:spcPct val="0"/>
        </a:spcBef>
        <a:spcAft>
          <a:spcPct val="0"/>
        </a:spcAft>
        <a:defRPr sz="3800">
          <a:solidFill>
            <a:schemeClr val="bg1"/>
          </a:solidFill>
          <a:latin typeface="TradeGothic" pitchFamily="34" charset="0"/>
        </a:defRPr>
      </a:lvl7pPr>
      <a:lvl8pPr marL="1719263" algn="l" rtl="0" fontAlgn="base">
        <a:spcBef>
          <a:spcPct val="0"/>
        </a:spcBef>
        <a:spcAft>
          <a:spcPct val="0"/>
        </a:spcAft>
        <a:defRPr sz="3800">
          <a:solidFill>
            <a:schemeClr val="bg1"/>
          </a:solidFill>
          <a:latin typeface="TradeGothic" pitchFamily="34" charset="0"/>
        </a:defRPr>
      </a:lvl8pPr>
      <a:lvl9pPr marL="2176463" algn="l" rtl="0" fontAlgn="base">
        <a:spcBef>
          <a:spcPct val="0"/>
        </a:spcBef>
        <a:spcAft>
          <a:spcPct val="0"/>
        </a:spcAft>
        <a:defRPr sz="3800">
          <a:solidFill>
            <a:schemeClr val="bg1"/>
          </a:solidFill>
          <a:latin typeface="TradeGothic" pitchFamily="34" charset="0"/>
        </a:defRPr>
      </a:lvl9pPr>
    </p:titleStyle>
    <p:bodyStyle>
      <a:lvl1pPr marL="396875" indent="-285750" algn="l" rtl="0" eaLnBrk="0" fontAlgn="base" hangingPunct="0">
        <a:spcBef>
          <a:spcPct val="20000"/>
        </a:spcBef>
        <a:spcAft>
          <a:spcPct val="0"/>
        </a:spcAft>
        <a:defRPr sz="3000">
          <a:solidFill>
            <a:schemeClr val="tx1"/>
          </a:solidFill>
          <a:latin typeface="Arial" panose="020B0604020202020204" pitchFamily="34" charset="0"/>
          <a:ea typeface="+mn-ea"/>
          <a:cs typeface="Arial" panose="020B0604020202020204" pitchFamily="34" charset="0"/>
        </a:defRPr>
      </a:lvl1pPr>
      <a:lvl2pPr marL="396875" indent="-282575" algn="l" rtl="0" eaLnBrk="0" fontAlgn="base" hangingPunct="0">
        <a:lnSpc>
          <a:spcPct val="110000"/>
        </a:lnSpc>
        <a:spcBef>
          <a:spcPct val="20000"/>
        </a:spcBef>
        <a:spcAft>
          <a:spcPct val="0"/>
        </a:spcAft>
        <a:buClr>
          <a:srgbClr val="252571"/>
        </a:buClr>
        <a:buFont typeface="Arial" pitchFamily="34" charset="0"/>
        <a:buChar char="•"/>
        <a:defRPr sz="3000">
          <a:solidFill>
            <a:schemeClr val="tx1"/>
          </a:solidFill>
          <a:latin typeface="Arial" panose="020B0604020202020204" pitchFamily="34" charset="0"/>
          <a:cs typeface="Arial" panose="020B0604020202020204" pitchFamily="34" charset="0"/>
        </a:defRPr>
      </a:lvl2pPr>
      <a:lvl3pPr marL="685800" indent="-282575" algn="l" rtl="0" eaLnBrk="0" fontAlgn="base" hangingPunct="0">
        <a:lnSpc>
          <a:spcPct val="110000"/>
        </a:lnSpc>
        <a:spcBef>
          <a:spcPct val="20000"/>
        </a:spcBef>
        <a:spcAft>
          <a:spcPct val="0"/>
        </a:spcAft>
        <a:buClr>
          <a:srgbClr val="5276DA"/>
        </a:buClr>
        <a:buSzPct val="45000"/>
        <a:buFont typeface="Arial" pitchFamily="34" charset="0"/>
        <a:buChar char="•"/>
        <a:defRPr sz="3000">
          <a:solidFill>
            <a:schemeClr val="tx1"/>
          </a:solidFill>
          <a:latin typeface="Arial" panose="020B0604020202020204" pitchFamily="34" charset="0"/>
          <a:cs typeface="Arial" panose="020B0604020202020204" pitchFamily="34" charset="0"/>
        </a:defRPr>
      </a:lvl3pPr>
      <a:lvl4pPr marL="1025525" indent="-288925" algn="l" rtl="0" eaLnBrk="0" fontAlgn="base" hangingPunct="0">
        <a:lnSpc>
          <a:spcPct val="110000"/>
        </a:lnSpc>
        <a:spcBef>
          <a:spcPct val="20000"/>
        </a:spcBef>
        <a:spcAft>
          <a:spcPct val="0"/>
        </a:spcAft>
        <a:buClr>
          <a:srgbClr val="252571"/>
        </a:buClr>
        <a:buSzPct val="45000"/>
        <a:buFont typeface="Arial" pitchFamily="34" charset="0"/>
        <a:buChar char="•"/>
        <a:defRPr sz="3000">
          <a:solidFill>
            <a:schemeClr val="tx1"/>
          </a:solidFill>
          <a:latin typeface="Arial" panose="020B0604020202020204" pitchFamily="34" charset="0"/>
          <a:cs typeface="Arial" panose="020B0604020202020204" pitchFamily="34" charset="0"/>
        </a:defRPr>
      </a:lvl4pPr>
      <a:lvl5pPr marL="2120900" indent="-228600" algn="l" rtl="0" eaLnBrk="0" fontAlgn="base" hangingPunct="0">
        <a:spcBef>
          <a:spcPct val="20000"/>
        </a:spcBef>
        <a:spcAft>
          <a:spcPct val="0"/>
        </a:spcAft>
        <a:buChar char="»"/>
        <a:defRPr sz="2000">
          <a:solidFill>
            <a:schemeClr val="tx1"/>
          </a:solidFill>
          <a:latin typeface="Arial" charset="0"/>
          <a:cs typeface="Arial" panose="020B0604020202020204" pitchFamily="34" charset="0"/>
        </a:defRPr>
      </a:lvl5pPr>
      <a:lvl6pPr marL="2578100" indent="-228600" algn="l" rtl="0" fontAlgn="base">
        <a:spcBef>
          <a:spcPct val="20000"/>
        </a:spcBef>
        <a:spcAft>
          <a:spcPct val="0"/>
        </a:spcAft>
        <a:buChar char="»"/>
        <a:defRPr sz="2000">
          <a:solidFill>
            <a:schemeClr val="tx1"/>
          </a:solidFill>
          <a:latin typeface="Arial" charset="0"/>
        </a:defRPr>
      </a:lvl6pPr>
      <a:lvl7pPr marL="3035300" indent="-228600" algn="l" rtl="0" fontAlgn="base">
        <a:spcBef>
          <a:spcPct val="20000"/>
        </a:spcBef>
        <a:spcAft>
          <a:spcPct val="0"/>
        </a:spcAft>
        <a:buChar char="»"/>
        <a:defRPr sz="2000">
          <a:solidFill>
            <a:schemeClr val="tx1"/>
          </a:solidFill>
          <a:latin typeface="Arial" charset="0"/>
        </a:defRPr>
      </a:lvl7pPr>
      <a:lvl8pPr marL="3492500" indent="-228600" algn="l" rtl="0" fontAlgn="base">
        <a:spcBef>
          <a:spcPct val="20000"/>
        </a:spcBef>
        <a:spcAft>
          <a:spcPct val="0"/>
        </a:spcAft>
        <a:buChar char="»"/>
        <a:defRPr sz="2000">
          <a:solidFill>
            <a:schemeClr val="tx1"/>
          </a:solidFill>
          <a:latin typeface="Arial" charset="0"/>
        </a:defRPr>
      </a:lvl8pPr>
      <a:lvl9pPr marL="39497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Picture 21"/>
          <p:cNvPicPr>
            <a:picLocks noChangeAspect="1" noChangeArrowheads="1"/>
          </p:cNvPicPr>
          <p:nvPr/>
        </p:nvPicPr>
        <p:blipFill>
          <a:blip r:embed="rId3" cstate="print">
            <a:lum bright="6000"/>
          </a:blip>
          <a:srcRect b="7344"/>
          <a:stretch>
            <a:fillRect/>
          </a:stretch>
        </p:blipFill>
        <p:spPr bwMode="auto">
          <a:xfrm>
            <a:off x="0" y="0"/>
            <a:ext cx="12192000" cy="6858000"/>
          </a:xfrm>
          <a:prstGeom prst="rect">
            <a:avLst/>
          </a:prstGeom>
          <a:noFill/>
          <a:ln w="9525">
            <a:noFill/>
            <a:miter lim="800000"/>
            <a:headEnd/>
            <a:tailEnd/>
          </a:ln>
        </p:spPr>
      </p:pic>
      <p:sp>
        <p:nvSpPr>
          <p:cNvPr id="4099" name="Rectangle 2"/>
          <p:cNvSpPr>
            <a:spLocks noGrp="1" noChangeArrowheads="1"/>
          </p:cNvSpPr>
          <p:nvPr>
            <p:ph type="title"/>
          </p:nvPr>
        </p:nvSpPr>
        <p:spPr bwMode="auto">
          <a:xfrm>
            <a:off x="1981200" y="76200"/>
            <a:ext cx="97536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a:t>First Body Slide</a:t>
            </a:r>
          </a:p>
        </p:txBody>
      </p:sp>
      <p:sp>
        <p:nvSpPr>
          <p:cNvPr id="4100" name="Rectangle 3"/>
          <p:cNvSpPr>
            <a:spLocks noGrp="1" noChangeArrowheads="1"/>
          </p:cNvSpPr>
          <p:nvPr>
            <p:ph type="body" idx="1"/>
          </p:nvPr>
        </p:nvSpPr>
        <p:spPr bwMode="auto">
          <a:xfrm>
            <a:off x="2038350" y="1752600"/>
            <a:ext cx="9594850" cy="472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First Level</a:t>
            </a:r>
          </a:p>
          <a:p>
            <a:pPr lvl="1"/>
            <a:r>
              <a:rPr lang="en-US" altLang="en-US"/>
              <a:t>Second Level</a:t>
            </a:r>
          </a:p>
          <a:p>
            <a:pPr lvl="2"/>
            <a:r>
              <a:rPr lang="en-US" altLang="en-US"/>
              <a:t>Third Level</a:t>
            </a:r>
          </a:p>
          <a:p>
            <a:pPr lvl="3"/>
            <a:r>
              <a:rPr lang="en-US" altLang="en-US"/>
              <a:t>Fourth Level</a:t>
            </a:r>
          </a:p>
        </p:txBody>
      </p:sp>
      <p:sp>
        <p:nvSpPr>
          <p:cNvPr id="4101" name="Rectangle 14"/>
          <p:cNvSpPr>
            <a:spLocks noGrp="1" noChangeArrowheads="1"/>
          </p:cNvSpPr>
          <p:nvPr>
            <p:ph type="sldNum" sz="quarter" idx="4"/>
          </p:nvPr>
        </p:nvSpPr>
        <p:spPr bwMode="auto">
          <a:xfrm>
            <a:off x="8737600" y="6473825"/>
            <a:ext cx="2844800" cy="384175"/>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600" b="1">
                <a:solidFill>
                  <a:srgbClr val="252571"/>
                </a:solidFill>
                <a:sym typeface="Avenir Roman"/>
              </a:defRPr>
            </a:lvl1pPr>
          </a:lstStyle>
          <a:p>
            <a:r>
              <a:rPr lang="en-US" altLang="en-US"/>
              <a:t>Speaker last name - </a:t>
            </a:r>
            <a:fld id="{4C312052-1790-4280-A7F2-4465F9D11340}" type="slidenum">
              <a:rPr lang="en-US" altLang="en-US"/>
              <a:pPr/>
              <a:t>‹#›</a:t>
            </a:fld>
            <a:endParaRPr lang="en-US" altLang="en-US"/>
          </a:p>
        </p:txBody>
      </p:sp>
      <p:sp>
        <p:nvSpPr>
          <p:cNvPr id="4102" name="Line 17"/>
          <p:cNvSpPr>
            <a:spLocks noChangeShapeType="1"/>
          </p:cNvSpPr>
          <p:nvPr/>
        </p:nvSpPr>
        <p:spPr bwMode="auto">
          <a:xfrm>
            <a:off x="1587500" y="1433513"/>
            <a:ext cx="9385300" cy="0"/>
          </a:xfrm>
          <a:prstGeom prst="line">
            <a:avLst/>
          </a:prstGeom>
          <a:noFill/>
          <a:ln w="25400">
            <a:solidFill>
              <a:srgbClr val="252571"/>
            </a:solidFill>
            <a:round/>
            <a:headEnd/>
            <a:tailEnd/>
          </a:ln>
        </p:spPr>
        <p:txBody>
          <a:bodyPr/>
          <a:lstStyle/>
          <a:p>
            <a:endParaRPr lang="en-US"/>
          </a:p>
        </p:txBody>
      </p:sp>
      <p:pic>
        <p:nvPicPr>
          <p:cNvPr id="4103" name="Picture 15"/>
          <p:cNvPicPr>
            <a:picLocks noChangeAspect="1" noChangeArrowheads="1"/>
          </p:cNvPicPr>
          <p:nvPr userDrawn="1"/>
        </p:nvPicPr>
        <p:blipFill>
          <a:blip r:embed="rId4" cstate="print"/>
          <a:srcRect/>
          <a:stretch>
            <a:fillRect/>
          </a:stretch>
        </p:blipFill>
        <p:spPr bwMode="auto">
          <a:xfrm>
            <a:off x="0" y="0"/>
            <a:ext cx="1587500" cy="1447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6444" r:id="rId1"/>
  </p:sldLayoutIdLst>
  <p:hf sldNum="0" hdr="0" dt="0"/>
  <p:txStyles>
    <p:titleStyle>
      <a:lvl1pPr marL="112713" indent="-112713" algn="l" rtl="0" eaLnBrk="0" fontAlgn="base" hangingPunct="0">
        <a:spcBef>
          <a:spcPct val="0"/>
        </a:spcBef>
        <a:spcAft>
          <a:spcPct val="0"/>
        </a:spcAft>
        <a:defRPr sz="4000">
          <a:solidFill>
            <a:srgbClr val="252571"/>
          </a:solidFill>
          <a:latin typeface="Arial" panose="020B0604020202020204" pitchFamily="34" charset="0"/>
          <a:ea typeface="MS PGothic" panose="020B0600070205080204" pitchFamily="34" charset="-128"/>
          <a:cs typeface="Arial" panose="020B0604020202020204" pitchFamily="34" charset="0"/>
        </a:defRPr>
      </a:lvl1pPr>
      <a:lvl2pPr marL="112713" indent="-112713" algn="l" rtl="0" eaLnBrk="0" fontAlgn="base" hangingPunct="0">
        <a:spcBef>
          <a:spcPct val="0"/>
        </a:spcBef>
        <a:spcAft>
          <a:spcPct val="0"/>
        </a:spcAft>
        <a:defRPr sz="4000">
          <a:solidFill>
            <a:srgbClr val="252571"/>
          </a:solidFill>
          <a:latin typeface="Arial" panose="020B0604020202020204" pitchFamily="34" charset="0"/>
          <a:ea typeface="MS PGothic" panose="020B0600070205080204" pitchFamily="34" charset="-128"/>
          <a:cs typeface="Arial" panose="020B0604020202020204" pitchFamily="34" charset="0"/>
        </a:defRPr>
      </a:lvl2pPr>
      <a:lvl3pPr marL="112713" indent="-112713" algn="l" rtl="0" eaLnBrk="0" fontAlgn="base" hangingPunct="0">
        <a:spcBef>
          <a:spcPct val="0"/>
        </a:spcBef>
        <a:spcAft>
          <a:spcPct val="0"/>
        </a:spcAft>
        <a:defRPr sz="4000">
          <a:solidFill>
            <a:srgbClr val="252571"/>
          </a:solidFill>
          <a:latin typeface="Arial" panose="020B0604020202020204" pitchFamily="34" charset="0"/>
          <a:ea typeface="MS PGothic" panose="020B0600070205080204" pitchFamily="34" charset="-128"/>
          <a:cs typeface="Arial" panose="020B0604020202020204" pitchFamily="34" charset="0"/>
        </a:defRPr>
      </a:lvl3pPr>
      <a:lvl4pPr marL="112713" indent="-112713" algn="l" rtl="0" eaLnBrk="0" fontAlgn="base" hangingPunct="0">
        <a:spcBef>
          <a:spcPct val="0"/>
        </a:spcBef>
        <a:spcAft>
          <a:spcPct val="0"/>
        </a:spcAft>
        <a:defRPr sz="4000">
          <a:solidFill>
            <a:srgbClr val="252571"/>
          </a:solidFill>
          <a:latin typeface="Arial" panose="020B0604020202020204" pitchFamily="34" charset="0"/>
          <a:ea typeface="MS PGothic" panose="020B0600070205080204" pitchFamily="34" charset="-128"/>
          <a:cs typeface="Arial" panose="020B0604020202020204" pitchFamily="34" charset="0"/>
        </a:defRPr>
      </a:lvl4pPr>
      <a:lvl5pPr marL="112713" indent="-112713" algn="l" rtl="0" eaLnBrk="0" fontAlgn="base" hangingPunct="0">
        <a:spcBef>
          <a:spcPct val="0"/>
        </a:spcBef>
        <a:spcAft>
          <a:spcPct val="0"/>
        </a:spcAft>
        <a:defRPr sz="4000">
          <a:solidFill>
            <a:srgbClr val="252571"/>
          </a:solidFill>
          <a:latin typeface="Arial" panose="020B0604020202020204" pitchFamily="34" charset="0"/>
          <a:ea typeface="MS PGothic" panose="020B0600070205080204" pitchFamily="34" charset="-128"/>
          <a:cs typeface="Arial" panose="020B0604020202020204" pitchFamily="34" charset="0"/>
        </a:defRPr>
      </a:lvl5pPr>
      <a:lvl6pPr marL="569913" algn="l" rtl="0" fontAlgn="base">
        <a:spcBef>
          <a:spcPct val="0"/>
        </a:spcBef>
        <a:spcAft>
          <a:spcPct val="0"/>
        </a:spcAft>
        <a:defRPr sz="3800">
          <a:solidFill>
            <a:srgbClr val="252571"/>
          </a:solidFill>
          <a:latin typeface="TradeGothic" charset="0"/>
          <a:ea typeface="ＭＳ Ｐゴシック" charset="0"/>
        </a:defRPr>
      </a:lvl6pPr>
      <a:lvl7pPr marL="1027113" algn="l" rtl="0" fontAlgn="base">
        <a:spcBef>
          <a:spcPct val="0"/>
        </a:spcBef>
        <a:spcAft>
          <a:spcPct val="0"/>
        </a:spcAft>
        <a:defRPr sz="3800">
          <a:solidFill>
            <a:srgbClr val="252571"/>
          </a:solidFill>
          <a:latin typeface="TradeGothic" charset="0"/>
          <a:ea typeface="ＭＳ Ｐゴシック" charset="0"/>
        </a:defRPr>
      </a:lvl7pPr>
      <a:lvl8pPr marL="1484313" algn="l" rtl="0" fontAlgn="base">
        <a:spcBef>
          <a:spcPct val="0"/>
        </a:spcBef>
        <a:spcAft>
          <a:spcPct val="0"/>
        </a:spcAft>
        <a:defRPr sz="3800">
          <a:solidFill>
            <a:srgbClr val="252571"/>
          </a:solidFill>
          <a:latin typeface="TradeGothic" charset="0"/>
          <a:ea typeface="ＭＳ Ｐゴシック" charset="0"/>
        </a:defRPr>
      </a:lvl8pPr>
      <a:lvl9pPr marL="1941513" algn="l" rtl="0" fontAlgn="base">
        <a:spcBef>
          <a:spcPct val="0"/>
        </a:spcBef>
        <a:spcAft>
          <a:spcPct val="0"/>
        </a:spcAft>
        <a:defRPr sz="3800">
          <a:solidFill>
            <a:srgbClr val="252571"/>
          </a:solidFill>
          <a:latin typeface="TradeGothic" charset="0"/>
          <a:ea typeface="ＭＳ Ｐゴシック" charset="0"/>
        </a:defRPr>
      </a:lvl9pPr>
    </p:titleStyle>
    <p:bodyStyle>
      <a:lvl1pPr marL="457200" indent="-457200" algn="l" rtl="0" eaLnBrk="0" fontAlgn="base" hangingPunct="0">
        <a:lnSpc>
          <a:spcPct val="110000"/>
        </a:lnSpc>
        <a:spcBef>
          <a:spcPct val="20000"/>
        </a:spcBef>
        <a:spcAft>
          <a:spcPct val="0"/>
        </a:spcAft>
        <a:buClr>
          <a:srgbClr val="252571"/>
        </a:buClr>
        <a:buFont typeface="Arial" pitchFamily="34" charset="0"/>
        <a:buChar char="•"/>
        <a:defRPr sz="30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627063" indent="-395288" algn="l" rtl="0" eaLnBrk="0" fontAlgn="base" hangingPunct="0">
        <a:lnSpc>
          <a:spcPct val="110000"/>
        </a:lnSpc>
        <a:spcBef>
          <a:spcPct val="20000"/>
        </a:spcBef>
        <a:spcAft>
          <a:spcPct val="0"/>
        </a:spcAft>
        <a:buClr>
          <a:srgbClr val="252571"/>
        </a:buClr>
        <a:buFont typeface="Arial" pitchFamily="34" charset="0"/>
        <a:buChar char="•"/>
        <a:defRPr sz="30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marL="1136650" indent="-395288" algn="l" rtl="0" eaLnBrk="0" fontAlgn="base" hangingPunct="0">
        <a:lnSpc>
          <a:spcPct val="110000"/>
        </a:lnSpc>
        <a:spcBef>
          <a:spcPct val="20000"/>
        </a:spcBef>
        <a:spcAft>
          <a:spcPct val="0"/>
        </a:spcAft>
        <a:buClr>
          <a:srgbClr val="252571"/>
        </a:buClr>
        <a:buSzPct val="55000"/>
        <a:buFont typeface="Arial" pitchFamily="34" charset="0"/>
        <a:buChar char="•"/>
        <a:defRPr sz="30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marL="1644650" indent="-393700" algn="l" rtl="0" eaLnBrk="0" fontAlgn="base" hangingPunct="0">
        <a:lnSpc>
          <a:spcPct val="110000"/>
        </a:lnSpc>
        <a:spcBef>
          <a:spcPct val="20000"/>
        </a:spcBef>
        <a:spcAft>
          <a:spcPct val="0"/>
        </a:spcAft>
        <a:buClr>
          <a:srgbClr val="252571"/>
        </a:buClr>
        <a:buSzPct val="60000"/>
        <a:buFont typeface="Arial" pitchFamily="34" charset="0"/>
        <a:buChar char="•"/>
        <a:defRPr sz="30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marL="2781300" indent="-381000" algn="l" rtl="0" eaLnBrk="0" fontAlgn="base" hangingPunct="0">
        <a:spcBef>
          <a:spcPct val="20000"/>
        </a:spcBef>
        <a:spcAft>
          <a:spcPct val="0"/>
        </a:spcAft>
        <a:buChar char="»"/>
        <a:defRPr sz="2000">
          <a:solidFill>
            <a:schemeClr val="tx1"/>
          </a:solidFill>
          <a:latin typeface="Arial" charset="0"/>
          <a:ea typeface="MS PGothic" panose="020B0600070205080204" pitchFamily="34" charset="-128"/>
        </a:defRPr>
      </a:lvl5pPr>
      <a:lvl6pPr marL="3238500" indent="-381000" algn="l" rtl="0" fontAlgn="base">
        <a:spcBef>
          <a:spcPct val="20000"/>
        </a:spcBef>
        <a:spcAft>
          <a:spcPct val="0"/>
        </a:spcAft>
        <a:buChar char="»"/>
        <a:defRPr sz="2000">
          <a:solidFill>
            <a:schemeClr val="tx1"/>
          </a:solidFill>
          <a:latin typeface="Arial" charset="0"/>
          <a:ea typeface="+mn-ea"/>
        </a:defRPr>
      </a:lvl6pPr>
      <a:lvl7pPr marL="3695700" indent="-381000" algn="l" rtl="0" fontAlgn="base">
        <a:spcBef>
          <a:spcPct val="20000"/>
        </a:spcBef>
        <a:spcAft>
          <a:spcPct val="0"/>
        </a:spcAft>
        <a:buChar char="»"/>
        <a:defRPr sz="2000">
          <a:solidFill>
            <a:schemeClr val="tx1"/>
          </a:solidFill>
          <a:latin typeface="Arial" charset="0"/>
          <a:ea typeface="+mn-ea"/>
        </a:defRPr>
      </a:lvl7pPr>
      <a:lvl8pPr marL="4152900" indent="-381000" algn="l" rtl="0" fontAlgn="base">
        <a:spcBef>
          <a:spcPct val="20000"/>
        </a:spcBef>
        <a:spcAft>
          <a:spcPct val="0"/>
        </a:spcAft>
        <a:buChar char="»"/>
        <a:defRPr sz="2000">
          <a:solidFill>
            <a:schemeClr val="tx1"/>
          </a:solidFill>
          <a:latin typeface="Arial" charset="0"/>
          <a:ea typeface="+mn-ea"/>
        </a:defRPr>
      </a:lvl8pPr>
      <a:lvl9pPr marL="4610100" indent="-381000" algn="l" rtl="0" fontAlgn="base">
        <a:spcBef>
          <a:spcPct val="20000"/>
        </a:spcBef>
        <a:spcAft>
          <a:spcPct val="0"/>
        </a:spcAft>
        <a:buChar char="»"/>
        <a:defRPr sz="2000">
          <a:solidFill>
            <a:schemeClr val="tx1"/>
          </a:solidFill>
          <a:latin typeface="Arial" charset="0"/>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90381460-0E05-45D9-8052-D472F31315A7}"/>
              </a:ext>
            </a:extLst>
          </p:cNvPr>
          <p:cNvSpPr>
            <a:spLocks noGrp="1"/>
          </p:cNvSpPr>
          <p:nvPr>
            <p:ph type="title"/>
          </p:nvPr>
        </p:nvSpPr>
        <p:spPr bwMode="auto">
          <a:xfrm>
            <a:off x="609600" y="1204913"/>
            <a:ext cx="10972800" cy="186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Breaking Down Silos:</a:t>
            </a:r>
            <a:br>
              <a:rPr lang="en-US" altLang="en-US"/>
            </a:br>
            <a:r>
              <a:rPr lang="en-US" altLang="en-US"/>
              <a:t>Exposing Wage &amp; Hour Issues Created by Hospital Operations</a:t>
            </a:r>
          </a:p>
        </p:txBody>
      </p:sp>
      <p:sp>
        <p:nvSpPr>
          <p:cNvPr id="1027" name="Text Placeholder 2">
            <a:extLst>
              <a:ext uri="{FF2B5EF4-FFF2-40B4-BE49-F238E27FC236}">
                <a16:creationId xmlns:a16="http://schemas.microsoft.com/office/drawing/2014/main" id="{5DB37273-4ADA-4D46-860C-22EF85BC5F5F}"/>
              </a:ext>
            </a:extLst>
          </p:cNvPr>
          <p:cNvSpPr>
            <a:spLocks noGrp="1"/>
          </p:cNvSpPr>
          <p:nvPr>
            <p:ph type="body" idx="1"/>
          </p:nvPr>
        </p:nvSpPr>
        <p:spPr bwMode="auto">
          <a:xfrm>
            <a:off x="609600" y="3297239"/>
            <a:ext cx="10972800" cy="282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Presented by:</a:t>
            </a:r>
          </a:p>
          <a:p>
            <a:pPr lvl="0"/>
            <a:r>
              <a:rPr lang="en-US" altLang="en-US"/>
              <a:t>Gail Blanchard-Saiger              Muira Mishra</a:t>
            </a:r>
          </a:p>
          <a:p>
            <a:pPr lvl="0"/>
            <a:r>
              <a:rPr lang="en-US" altLang="en-US"/>
              <a:t>Blanchard Saiger Law           MKM Law Group</a:t>
            </a:r>
          </a:p>
        </p:txBody>
      </p:sp>
      <p:sp>
        <p:nvSpPr>
          <p:cNvPr id="4" name="Date Placeholder 3">
            <a:extLst>
              <a:ext uri="{FF2B5EF4-FFF2-40B4-BE49-F238E27FC236}">
                <a16:creationId xmlns:a16="http://schemas.microsoft.com/office/drawing/2014/main" id="{5D13E4FE-D13A-46CB-AFBB-5BE87E5ED64D}"/>
              </a:ext>
            </a:extLst>
          </p:cNvPr>
          <p:cNvSpPr>
            <a:spLocks noGrp="1"/>
          </p:cNvSpPr>
          <p:nvPr>
            <p:ph type="dt" sz="half" idx="2"/>
          </p:nvPr>
        </p:nvSpPr>
        <p:spPr>
          <a:xfrm>
            <a:off x="609600" y="6350001"/>
            <a:ext cx="2844800" cy="2254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968A8B"/>
                </a:solidFill>
              </a:defRPr>
            </a:lvl1pPr>
          </a:lstStyle>
          <a:p>
            <a:pPr>
              <a:defRPr/>
            </a:pPr>
            <a:fld id="{61BDE28B-0A7F-43A6-85BC-EEC91E0D0B6B}" type="datetime1">
              <a:rPr lang="en-US" smtClean="0"/>
              <a:t>9/11/2023</a:t>
            </a:fld>
            <a:endParaRPr lang="en-US"/>
          </a:p>
        </p:txBody>
      </p:sp>
      <p:sp>
        <p:nvSpPr>
          <p:cNvPr id="5" name="Footer Placeholder 4">
            <a:extLst>
              <a:ext uri="{FF2B5EF4-FFF2-40B4-BE49-F238E27FC236}">
                <a16:creationId xmlns:a16="http://schemas.microsoft.com/office/drawing/2014/main" id="{5E0865FB-2E8C-4CEB-AE46-50DFB29E4C96}"/>
              </a:ext>
            </a:extLst>
          </p:cNvPr>
          <p:cNvSpPr>
            <a:spLocks noGrp="1"/>
          </p:cNvSpPr>
          <p:nvPr>
            <p:ph type="ftr" sz="quarter" idx="3"/>
          </p:nvPr>
        </p:nvSpPr>
        <p:spPr>
          <a:xfrm>
            <a:off x="4165600" y="6350001"/>
            <a:ext cx="3860800" cy="2254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a:t>Attorney Client Communication</a:t>
            </a:r>
          </a:p>
        </p:txBody>
      </p:sp>
      <p:sp>
        <p:nvSpPr>
          <p:cNvPr id="6" name="Slide Number Placeholder 5">
            <a:extLst>
              <a:ext uri="{FF2B5EF4-FFF2-40B4-BE49-F238E27FC236}">
                <a16:creationId xmlns:a16="http://schemas.microsoft.com/office/drawing/2014/main" id="{A9DE69B9-76FC-4173-8E69-55A98E7288D5}"/>
              </a:ext>
            </a:extLst>
          </p:cNvPr>
          <p:cNvSpPr>
            <a:spLocks noGrp="1"/>
          </p:cNvSpPr>
          <p:nvPr>
            <p:ph type="sldNum" sz="quarter" idx="4"/>
          </p:nvPr>
        </p:nvSpPr>
        <p:spPr>
          <a:xfrm>
            <a:off x="8737600" y="6350001"/>
            <a:ext cx="2844800" cy="2254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968A8B"/>
                </a:solidFill>
              </a:defRPr>
            </a:lvl1pPr>
          </a:lstStyle>
          <a:p>
            <a:fld id="{E5245A4A-B905-42D5-B094-70C51495768C}" type="slidenum">
              <a:rPr lang="en-US" altLang="en-US"/>
              <a:pPr/>
              <a:t>‹#›</a:t>
            </a:fld>
            <a:endParaRPr lang="en-US" altLang="en-US"/>
          </a:p>
        </p:txBody>
      </p:sp>
    </p:spTree>
    <p:extLst>
      <p:ext uri="{BB962C8B-B14F-4D97-AF65-F5344CB8AC3E}">
        <p14:creationId xmlns:p14="http://schemas.microsoft.com/office/powerpoint/2010/main" val="1305061831"/>
      </p:ext>
    </p:extLst>
  </p:cSld>
  <p:clrMap bg1="lt1" tx1="dk1" bg2="lt2" tx2="dk2" accent1="accent1" accent2="accent2" accent3="accent3" accent4="accent4" accent5="accent5" accent6="accent6" hlink="hlink" folHlink="folHlink"/>
  <p:sldLayoutIdLst>
    <p:sldLayoutId id="2147486458" r:id="rId1"/>
    <p:sldLayoutId id="2147486459" r:id="rId2"/>
    <p:sldLayoutId id="2147486460" r:id="rId3"/>
    <p:sldLayoutId id="2147486461" r:id="rId4"/>
    <p:sldLayoutId id="2147486462" r:id="rId5"/>
    <p:sldLayoutId id="2147486463" r:id="rId6"/>
    <p:sldLayoutId id="2147486464" r:id="rId7"/>
    <p:sldLayoutId id="2147486465" r:id="rId8"/>
    <p:sldLayoutId id="2147486466" r:id="rId9"/>
    <p:sldLayoutId id="2147486467" r:id="rId10"/>
    <p:sldLayoutId id="2147486468" r:id="rId11"/>
  </p:sldLayoutIdLst>
  <p:hf sldNum="0" hdr="0" dt="0"/>
  <p:txStyles>
    <p:titleStyle>
      <a:lvl1pPr algn="ctr" defTabSz="457200" rtl="0" eaLnBrk="1" fontAlgn="base" hangingPunct="1">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Gill Sans MT" charset="0"/>
          <a:ea typeface="MS PGothic"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Gill Sans MT" charset="0"/>
          <a:ea typeface="MS PGothic"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Gill Sans MT" charset="0"/>
          <a:ea typeface="MS PGothic"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Gill Sans MT"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Gill Sans MT"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Gill Sans MT"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Gill Sans MT"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Gill Sans MT"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anose="020B0604020202020204" pitchFamily="34" charset="0"/>
        <a:defRPr sz="3200" kern="1200">
          <a:solidFill>
            <a:srgbClr val="360C12"/>
          </a:solidFill>
          <a:latin typeface="+mn-lt"/>
          <a:ea typeface="MS PGothic" pitchFamily="34" charset="-128"/>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hyperlink" Target="https://calcivilrights.ca.gov/accommodation" TargetMode="Externa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hyperlink" Target="https://www.dir.ca.gov/iwc/iwc.html" TargetMode="Externa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3" Type="http://schemas.openxmlformats.org/officeDocument/2006/relationships/hyperlink" Target="https://www.dir.ca.gov/dlse/california_equal_pay_act.htm" TargetMode="External"/><Relationship Id="rId2" Type="http://schemas.openxmlformats.org/officeDocument/2006/relationships/hyperlink" Target="https://calcivilrights.ca.gov/wp-content/uploads/sites/32/2023/07/Final-Text-of-Modifications-to-Employment-Regulations-Regarding-Criminal-History.pdf" TargetMode="Externa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hyperlink" Target="mailto:gail@gmbslawfirm.com" TargetMode="Externa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914400" y="2057399"/>
            <a:ext cx="10363200" cy="1543051"/>
          </a:xfrm>
        </p:spPr>
        <p:txBody>
          <a:bodyPr/>
          <a:lstStyle/>
          <a:p>
            <a:pPr indent="0" algn="ctr" eaLnBrk="1" hangingPunct="1">
              <a:lnSpc>
                <a:spcPct val="89000"/>
              </a:lnSpc>
            </a:pPr>
            <a:r>
              <a:rPr lang="en-US" altLang="en-US" b="1" dirty="0"/>
              <a:t>The Impact of New Labor Laws on</a:t>
            </a:r>
            <a:br>
              <a:rPr lang="en-US" altLang="en-US" b="1" dirty="0"/>
            </a:br>
            <a:r>
              <a:rPr lang="en-US" altLang="en-US" b="1" dirty="0"/>
              <a:t> Public Employers</a:t>
            </a:r>
            <a:br>
              <a:rPr lang="en-US" altLang="en-US" b="1" dirty="0"/>
            </a:br>
            <a:endParaRPr lang="en-US" altLang="en-US" sz="2400" b="1" dirty="0"/>
          </a:p>
        </p:txBody>
      </p:sp>
      <p:sp>
        <p:nvSpPr>
          <p:cNvPr id="3" name="Subtitle 2">
            <a:extLst>
              <a:ext uri="{FF2B5EF4-FFF2-40B4-BE49-F238E27FC236}">
                <a16:creationId xmlns:a16="http://schemas.microsoft.com/office/drawing/2014/main" id="{87B42D85-485B-4380-A4AD-2302777741CE}"/>
              </a:ext>
            </a:extLst>
          </p:cNvPr>
          <p:cNvSpPr>
            <a:spLocks noGrp="1"/>
          </p:cNvSpPr>
          <p:nvPr>
            <p:ph type="subTitle" idx="1"/>
          </p:nvPr>
        </p:nvSpPr>
        <p:spPr/>
        <p:txBody>
          <a:bodyPr/>
          <a:lstStyle/>
          <a:p>
            <a:r>
              <a:rPr lang="en-US" sz="2400" dirty="0"/>
              <a:t>Presented By:</a:t>
            </a:r>
          </a:p>
          <a:p>
            <a:r>
              <a:rPr lang="en-US" sz="2400" dirty="0"/>
              <a:t>Gail Blanchard-</a:t>
            </a:r>
            <a:r>
              <a:rPr lang="en-US" sz="2400" dirty="0" err="1"/>
              <a:t>Saiger</a:t>
            </a:r>
            <a:endParaRPr lang="en-US" sz="2400" dirty="0"/>
          </a:p>
          <a:p>
            <a:r>
              <a:rPr lang="en-US" sz="2000" i="1" dirty="0"/>
              <a:t>September 2023</a:t>
            </a:r>
          </a:p>
        </p:txBody>
      </p:sp>
      <p:sp>
        <p:nvSpPr>
          <p:cNvPr id="2" name="Footer Placeholder 1">
            <a:extLst>
              <a:ext uri="{FF2B5EF4-FFF2-40B4-BE49-F238E27FC236}">
                <a16:creationId xmlns:a16="http://schemas.microsoft.com/office/drawing/2014/main" id="{06CBEDBF-4155-4342-A026-7345B348368E}"/>
              </a:ext>
            </a:extLst>
          </p:cNvPr>
          <p:cNvSpPr>
            <a:spLocks noGrp="1"/>
          </p:cNvSpPr>
          <p:nvPr>
            <p:ph type="ftr" sz="quarter" idx="11"/>
          </p:nvPr>
        </p:nvSpPr>
        <p:spPr/>
        <p:txBody>
          <a:bodyPr/>
          <a:lstStyle/>
          <a:p>
            <a:pPr>
              <a:defRPr/>
            </a:pPr>
            <a:endParaRPr lang="en-US" dirty="0"/>
          </a:p>
        </p:txBody>
      </p:sp>
      <p:sp>
        <p:nvSpPr>
          <p:cNvPr id="7172" name="Rectangle 4"/>
          <p:cNvSpPr>
            <a:spLocks noChangeArrowheads="1"/>
          </p:cNvSpPr>
          <p:nvPr/>
        </p:nvSpPr>
        <p:spPr bwMode="auto">
          <a:xfrm>
            <a:off x="7840663" y="5686425"/>
            <a:ext cx="2667000" cy="990600"/>
          </a:xfrm>
          <a:prstGeom prst="rect">
            <a:avLst/>
          </a:prstGeom>
          <a:solidFill>
            <a:schemeClr val="bg1"/>
          </a:solidFill>
          <a:ln w="9525">
            <a:noFill/>
            <a:miter lim="800000"/>
            <a:headEnd/>
            <a:tailEnd/>
          </a:ln>
        </p:spPr>
        <p:txBody>
          <a:bodyPr wrap="none" anchor="ctr"/>
          <a:lstStyle/>
          <a:p>
            <a:pPr eaLnBrk="1" hangingPunct="1"/>
            <a:endParaRPr lang="en-US" altLang="en-US"/>
          </a:p>
        </p:txBody>
      </p:sp>
      <p:sp>
        <p:nvSpPr>
          <p:cNvPr id="6" name="Rectangle 3"/>
          <p:cNvSpPr txBox="1">
            <a:spLocks noChangeArrowheads="1"/>
          </p:cNvSpPr>
          <p:nvPr/>
        </p:nvSpPr>
        <p:spPr bwMode="auto">
          <a:xfrm>
            <a:off x="6800850" y="3536950"/>
            <a:ext cx="3568700" cy="1295400"/>
          </a:xfrm>
          <a:prstGeom prst="rect">
            <a:avLst/>
          </a:prstGeom>
          <a:noFill/>
          <a:ln>
            <a:noFill/>
          </a:ln>
        </p:spPr>
        <p:txBody>
          <a:bodyPr/>
          <a:lstStyle>
            <a:lvl1pPr marL="347663" indent="-347663" algn="l" rtl="0" eaLnBrk="0" fontAlgn="base" hangingPunct="0">
              <a:spcBef>
                <a:spcPct val="20000"/>
              </a:spcBef>
              <a:spcAft>
                <a:spcPct val="0"/>
              </a:spcAft>
              <a:tabLst>
                <a:tab pos="3206750" algn="l"/>
                <a:tab pos="5435600" algn="l"/>
              </a:tabLst>
              <a:defRPr sz="3000">
                <a:solidFill>
                  <a:schemeClr val="bg1"/>
                </a:solidFill>
                <a:latin typeface="Arial" panose="020B0604020202020204" pitchFamily="34" charset="0"/>
                <a:ea typeface="+mn-ea"/>
                <a:cs typeface="Arial" panose="020B0604020202020204" pitchFamily="34" charset="0"/>
              </a:defRPr>
            </a:lvl1pPr>
            <a:lvl2pPr marL="914400" indent="-282575" algn="l" rtl="0" eaLnBrk="0" fontAlgn="base" hangingPunct="0">
              <a:lnSpc>
                <a:spcPct val="110000"/>
              </a:lnSpc>
              <a:spcBef>
                <a:spcPct val="20000"/>
              </a:spcBef>
              <a:spcAft>
                <a:spcPct val="0"/>
              </a:spcAft>
              <a:buClr>
                <a:srgbClr val="EEEEFA"/>
              </a:buClr>
              <a:buFont typeface="Wingdings" panose="05000000000000000000" pitchFamily="2" charset="2"/>
              <a:buChar char="§"/>
              <a:tabLst>
                <a:tab pos="3206750" algn="l"/>
                <a:tab pos="5435600" algn="l"/>
              </a:tabLst>
              <a:defRPr sz="2600">
                <a:solidFill>
                  <a:schemeClr val="bg1"/>
                </a:solidFill>
                <a:latin typeface="Arial" panose="020B0604020202020204" pitchFamily="34" charset="0"/>
                <a:cs typeface="Arial" panose="020B0604020202020204" pitchFamily="34" charset="0"/>
              </a:defRPr>
            </a:lvl2pPr>
            <a:lvl3pPr marL="1481138" indent="-284163" algn="l" rtl="0" eaLnBrk="0" fontAlgn="base" hangingPunct="0">
              <a:lnSpc>
                <a:spcPct val="110000"/>
              </a:lnSpc>
              <a:spcBef>
                <a:spcPct val="20000"/>
              </a:spcBef>
              <a:spcAft>
                <a:spcPct val="0"/>
              </a:spcAft>
              <a:buClr>
                <a:srgbClr val="A1B4EB"/>
              </a:buClr>
              <a:buSzPct val="150000"/>
              <a:buChar char="•"/>
              <a:tabLst>
                <a:tab pos="3206750" algn="l"/>
                <a:tab pos="5435600" algn="l"/>
              </a:tabLst>
              <a:defRPr sz="2400">
                <a:solidFill>
                  <a:schemeClr val="bg1"/>
                </a:solidFill>
                <a:latin typeface="Arial" panose="020B0604020202020204" pitchFamily="34" charset="0"/>
                <a:cs typeface="Arial" panose="020B0604020202020204" pitchFamily="34" charset="0"/>
              </a:defRPr>
            </a:lvl3pPr>
            <a:lvl4pPr marL="1944688" indent="-282575" algn="l" rtl="0" eaLnBrk="0" fontAlgn="base" hangingPunct="0">
              <a:lnSpc>
                <a:spcPct val="110000"/>
              </a:lnSpc>
              <a:spcBef>
                <a:spcPct val="20000"/>
              </a:spcBef>
              <a:spcAft>
                <a:spcPct val="0"/>
              </a:spcAft>
              <a:buClr>
                <a:srgbClr val="EEEEFA"/>
              </a:buClr>
              <a:buSzPct val="130000"/>
              <a:buFont typeface="Courier New" panose="02070309020205020404" pitchFamily="49" charset="0"/>
              <a:buChar char="-"/>
              <a:tabLst>
                <a:tab pos="3206750" algn="l"/>
                <a:tab pos="5435600" algn="l"/>
              </a:tabLst>
              <a:defRPr sz="2200">
                <a:solidFill>
                  <a:schemeClr val="bg1"/>
                </a:solidFill>
                <a:latin typeface="Arial" panose="020B0604020202020204" pitchFamily="34" charset="0"/>
                <a:cs typeface="Arial" panose="020B0604020202020204" pitchFamily="34" charset="0"/>
              </a:defRPr>
            </a:lvl4pPr>
            <a:lvl5pPr marL="2403475" indent="-228600" algn="l" rtl="0" eaLnBrk="0" fontAlgn="base" hangingPunct="0">
              <a:spcBef>
                <a:spcPct val="20000"/>
              </a:spcBef>
              <a:spcAft>
                <a:spcPct val="0"/>
              </a:spcAft>
              <a:buChar char="»"/>
              <a:tabLst>
                <a:tab pos="3206750" algn="l"/>
                <a:tab pos="5435600" algn="l"/>
              </a:tabLst>
              <a:defRPr sz="2000">
                <a:solidFill>
                  <a:schemeClr val="bg1"/>
                </a:solidFill>
                <a:latin typeface="Times New Roman" pitchFamily="18" charset="0"/>
                <a:cs typeface="Arial" charset="0"/>
              </a:defRPr>
            </a:lvl5pPr>
            <a:lvl6pPr marL="2860675" indent="-228600" algn="l" rtl="0" fontAlgn="base">
              <a:spcBef>
                <a:spcPct val="20000"/>
              </a:spcBef>
              <a:spcAft>
                <a:spcPct val="0"/>
              </a:spcAft>
              <a:buChar char="»"/>
              <a:tabLst>
                <a:tab pos="3206750" algn="l"/>
                <a:tab pos="5435600" algn="l"/>
              </a:tabLst>
              <a:defRPr sz="2000">
                <a:solidFill>
                  <a:schemeClr val="bg1"/>
                </a:solidFill>
                <a:latin typeface="Times New Roman" pitchFamily="18" charset="0"/>
              </a:defRPr>
            </a:lvl6pPr>
            <a:lvl7pPr marL="3317875" indent="-228600" algn="l" rtl="0" fontAlgn="base">
              <a:spcBef>
                <a:spcPct val="20000"/>
              </a:spcBef>
              <a:spcAft>
                <a:spcPct val="0"/>
              </a:spcAft>
              <a:buChar char="»"/>
              <a:tabLst>
                <a:tab pos="3206750" algn="l"/>
                <a:tab pos="5435600" algn="l"/>
              </a:tabLst>
              <a:defRPr sz="2000">
                <a:solidFill>
                  <a:schemeClr val="bg1"/>
                </a:solidFill>
                <a:latin typeface="Times New Roman" pitchFamily="18" charset="0"/>
              </a:defRPr>
            </a:lvl7pPr>
            <a:lvl8pPr marL="3775075" indent="-228600" algn="l" rtl="0" fontAlgn="base">
              <a:spcBef>
                <a:spcPct val="20000"/>
              </a:spcBef>
              <a:spcAft>
                <a:spcPct val="0"/>
              </a:spcAft>
              <a:buChar char="»"/>
              <a:tabLst>
                <a:tab pos="3206750" algn="l"/>
                <a:tab pos="5435600" algn="l"/>
              </a:tabLst>
              <a:defRPr sz="2000">
                <a:solidFill>
                  <a:schemeClr val="bg1"/>
                </a:solidFill>
                <a:latin typeface="Times New Roman" pitchFamily="18" charset="0"/>
              </a:defRPr>
            </a:lvl8pPr>
            <a:lvl9pPr marL="4232275" indent="-228600" algn="l" rtl="0" fontAlgn="base">
              <a:spcBef>
                <a:spcPct val="20000"/>
              </a:spcBef>
              <a:spcAft>
                <a:spcPct val="0"/>
              </a:spcAft>
              <a:buChar char="»"/>
              <a:tabLst>
                <a:tab pos="3206750" algn="l"/>
                <a:tab pos="5435600" algn="l"/>
              </a:tabLst>
              <a:defRPr sz="2000">
                <a:solidFill>
                  <a:schemeClr val="bg1"/>
                </a:solidFill>
                <a:latin typeface="Times New Roman" pitchFamily="18" charset="0"/>
              </a:defRPr>
            </a:lvl9pPr>
          </a:lstStyle>
          <a:p>
            <a:pPr indent="0" eaLnBrk="1" hangingPunct="1">
              <a:defRPr/>
            </a:pPr>
            <a:endParaRPr lang="en-US" altLang="en-US" sz="1800" kern="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609600" y="1600200"/>
            <a:ext cx="10972800" cy="533400"/>
          </a:xfrm>
        </p:spPr>
        <p:txBody>
          <a:bodyPr/>
          <a:lstStyle/>
          <a:p>
            <a:r>
              <a:rPr lang="en-US" altLang="en-US" sz="3200" b="1" dirty="0"/>
              <a:t>A</a:t>
            </a:r>
            <a:r>
              <a:rPr lang="en-US" altLang="en-US" sz="3200" b="1" dirty="0">
                <a:latin typeface="+mj-lt"/>
              </a:rPr>
              <a:t>B 524  – Family Caregiver </a:t>
            </a:r>
            <a:r>
              <a:rPr lang="en-US" altLang="en-US" sz="3200" b="1" dirty="0"/>
              <a:t>Protection</a:t>
            </a:r>
            <a:br>
              <a:rPr lang="en-US" altLang="en-US" sz="3200" b="1" dirty="0">
                <a:latin typeface="+mj-lt"/>
              </a:rPr>
            </a:br>
            <a:endParaRPr lang="en-US" altLang="en-US" sz="3200" dirty="0">
              <a:solidFill>
                <a:schemeClr val="tx2">
                  <a:lumMod val="50000"/>
                </a:schemeClr>
              </a:solidFill>
            </a:endParaRPr>
          </a:p>
        </p:txBody>
      </p:sp>
      <p:sp>
        <p:nvSpPr>
          <p:cNvPr id="20483" name="Content Placeholder 2"/>
          <p:cNvSpPr>
            <a:spLocks noGrp="1" noChangeArrowheads="1"/>
          </p:cNvSpPr>
          <p:nvPr>
            <p:ph idx="1"/>
          </p:nvPr>
        </p:nvSpPr>
        <p:spPr>
          <a:xfrm>
            <a:off x="609600" y="2209800"/>
            <a:ext cx="10972800" cy="3916365"/>
          </a:xfrm>
        </p:spPr>
        <p:txBody>
          <a:bodyPr/>
          <a:lstStyle/>
          <a:p>
            <a:pPr marL="285750" indent="-285750" algn="l">
              <a:buFont typeface="Arial" panose="020B0604020202020204" pitchFamily="34" charset="0"/>
              <a:buChar char="•"/>
              <a:defRPr/>
            </a:pPr>
            <a:r>
              <a:rPr lang="en-US" altLang="en-US" sz="2400" dirty="0"/>
              <a:t>Would extend California’s Fair Employment and Housing Act protections to “family caregiver status”</a:t>
            </a:r>
          </a:p>
          <a:p>
            <a:pPr marL="0" indent="0" algn="l">
              <a:defRPr/>
            </a:pPr>
            <a:endParaRPr lang="en-US" altLang="en-US" sz="1400" dirty="0"/>
          </a:p>
          <a:p>
            <a:pPr marL="285750" indent="-285750" algn="l">
              <a:buFont typeface="Arial" panose="020B0604020202020204" pitchFamily="34" charset="0"/>
              <a:buChar char="•"/>
              <a:defRPr/>
            </a:pPr>
            <a:r>
              <a:rPr lang="en-US" altLang="en-US" sz="2400" dirty="0"/>
              <a:t>“Family caregiver status” is defined as “a person who contributes to the care of one or more family members. For purposes of this subdivision, “family member” means a spouse, child, parent, sibling, grandparent, grandchild, domestic partner, or any individual previously identified as a “designated person” under Section 12945.2.</a:t>
            </a:r>
          </a:p>
          <a:p>
            <a:pPr marL="0" indent="0" algn="l">
              <a:defRPr/>
            </a:pPr>
            <a:endParaRPr lang="en-US" altLang="en-US" sz="1400" dirty="0"/>
          </a:p>
          <a:p>
            <a:pPr marL="285750" indent="-285750" algn="l">
              <a:buFont typeface="Arial" panose="020B0604020202020204" pitchFamily="34" charset="0"/>
              <a:buChar char="•"/>
              <a:defRPr/>
            </a:pPr>
            <a:r>
              <a:rPr lang="en-US" altLang="en-US" sz="2400" dirty="0"/>
              <a:t>Employers are not required to provide special accommodations because of family caregiver status, including with respect to absenteeism, benefits, leave, scheduling, or work performance.</a:t>
            </a:r>
          </a:p>
          <a:p>
            <a:pPr marL="0" indent="0" algn="l">
              <a:defRPr/>
            </a:pPr>
            <a:endParaRPr lang="en-US" altLang="en-US" sz="1600" dirty="0"/>
          </a:p>
        </p:txBody>
      </p:sp>
      <p:sp>
        <p:nvSpPr>
          <p:cNvPr id="2" name="Footer Placeholder 1">
            <a:extLst>
              <a:ext uri="{FF2B5EF4-FFF2-40B4-BE49-F238E27FC236}">
                <a16:creationId xmlns:a16="http://schemas.microsoft.com/office/drawing/2014/main" id="{2F65DD38-A07A-4A98-BB46-A4F540D6484C}"/>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38361879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609600" y="1600200"/>
            <a:ext cx="10972800" cy="152400"/>
          </a:xfrm>
        </p:spPr>
        <p:txBody>
          <a:bodyPr/>
          <a:lstStyle/>
          <a:p>
            <a:r>
              <a:rPr lang="en-US" altLang="en-US" sz="3200" b="1" dirty="0">
                <a:latin typeface="+mj-lt"/>
              </a:rPr>
              <a:t>SB 403 – Ancestry Based Discrimination</a:t>
            </a:r>
            <a:br>
              <a:rPr lang="en-US" altLang="en-US" sz="3200" b="1" dirty="0">
                <a:latin typeface="+mj-lt"/>
              </a:rPr>
            </a:br>
            <a:r>
              <a:rPr lang="en-US" altLang="en-US" sz="1600" b="1" i="1" dirty="0">
                <a:latin typeface="+mj-lt"/>
              </a:rPr>
              <a:t>Passed the Legislature – 9/7/23</a:t>
            </a:r>
            <a:endParaRPr lang="en-US" altLang="en-US" sz="3200" b="1" i="1" dirty="0">
              <a:latin typeface="+mj-lt"/>
            </a:endParaRPr>
          </a:p>
        </p:txBody>
      </p:sp>
      <p:sp>
        <p:nvSpPr>
          <p:cNvPr id="20483" name="Content Placeholder 2"/>
          <p:cNvSpPr>
            <a:spLocks noGrp="1" noChangeArrowheads="1"/>
          </p:cNvSpPr>
          <p:nvPr>
            <p:ph idx="1"/>
          </p:nvPr>
        </p:nvSpPr>
        <p:spPr>
          <a:xfrm>
            <a:off x="609600" y="2362200"/>
            <a:ext cx="10972800" cy="3763965"/>
          </a:xfrm>
        </p:spPr>
        <p:txBody>
          <a:bodyPr/>
          <a:lstStyle/>
          <a:p>
            <a:pPr algn="l">
              <a:buFont typeface="Arial" panose="020B0604020202020204" pitchFamily="34" charset="0"/>
              <a:buChar char="•"/>
              <a:defRPr/>
            </a:pPr>
            <a:r>
              <a:rPr lang="en-US" altLang="en-US" sz="2400" dirty="0">
                <a:latin typeface="+mj-lt"/>
              </a:rPr>
              <a:t>Defines “ancestry” for purposes of California Fair Employment and Housing Act anti-discrimination provisions.</a:t>
            </a:r>
          </a:p>
          <a:p>
            <a:pPr algn="l">
              <a:buFont typeface="Arial" panose="020B0604020202020204" pitchFamily="34" charset="0"/>
              <a:buChar char="•"/>
              <a:defRPr/>
            </a:pPr>
            <a:r>
              <a:rPr lang="en-US" altLang="en-US" sz="2400" dirty="0">
                <a:latin typeface="+mj-lt"/>
              </a:rPr>
              <a:t>“Ancestry” includes, but is not limited to, lineal descent, heritage, parentage, caste, or any inherited social status.  Nothing precludes a person from alleging discrimination on the basis of ancestry in combination with discrimination based upon other protected characteristics.</a:t>
            </a:r>
            <a:endParaRPr lang="en-US" altLang="en-US" sz="1400" dirty="0">
              <a:latin typeface="+mj-lt"/>
            </a:endParaRPr>
          </a:p>
          <a:p>
            <a:pPr lvl="1">
              <a:buFont typeface="Arial" panose="020B0604020202020204" pitchFamily="34" charset="0"/>
              <a:buChar char="•"/>
              <a:defRPr/>
            </a:pPr>
            <a:r>
              <a:rPr lang="en-US" altLang="en-US" sz="2000" dirty="0">
                <a:latin typeface="+mj-lt"/>
              </a:rPr>
              <a:t>“Caste” is defined as “an individual’s perceived position in a system of social stratification on the basis of inherited status.  A system of social stratification on the basis of the inherited status may be characterized by factors that may include but are not limited to, inability or restricted ability to alter inherited status; socially enforced restrictions on marriage, private and public segregation, and discrimination; and social exclusion on the basis of perceived status.</a:t>
            </a:r>
          </a:p>
          <a:p>
            <a:pPr lvl="1">
              <a:buFont typeface="Arial" panose="020B0604020202020204" pitchFamily="34" charset="0"/>
              <a:buChar char="•"/>
              <a:defRPr/>
            </a:pPr>
            <a:endParaRPr lang="en-US" altLang="en-US" sz="2000" dirty="0">
              <a:latin typeface="+mj-lt"/>
            </a:endParaRPr>
          </a:p>
          <a:p>
            <a:pPr algn="l">
              <a:buFont typeface="Arial" panose="020B0604020202020204" pitchFamily="34" charset="0"/>
              <a:buChar char="•"/>
              <a:defRPr/>
            </a:pPr>
            <a:endParaRPr lang="en-US" altLang="en-US" sz="2400" dirty="0">
              <a:latin typeface="+mj-lt"/>
            </a:endParaRPr>
          </a:p>
        </p:txBody>
      </p:sp>
      <p:sp>
        <p:nvSpPr>
          <p:cNvPr id="2" name="Footer Placeholder 1">
            <a:extLst>
              <a:ext uri="{FF2B5EF4-FFF2-40B4-BE49-F238E27FC236}">
                <a16:creationId xmlns:a16="http://schemas.microsoft.com/office/drawing/2014/main" id="{2F65DD38-A07A-4A98-BB46-A4F540D6484C}"/>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2023847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609600" y="1371600"/>
            <a:ext cx="10972800" cy="762000"/>
          </a:xfrm>
        </p:spPr>
        <p:txBody>
          <a:bodyPr/>
          <a:lstStyle/>
          <a:p>
            <a:r>
              <a:rPr lang="en-US" altLang="en-US" sz="3200" b="1" dirty="0"/>
              <a:t>SB 731 </a:t>
            </a:r>
            <a:r>
              <a:rPr lang="en-US" altLang="en-US" sz="3200" b="1" dirty="0">
                <a:latin typeface="+mj-lt"/>
              </a:rPr>
              <a:t>– Disability Discrimination/Remote </a:t>
            </a:r>
            <a:r>
              <a:rPr lang="en-US" altLang="en-US" sz="3200" b="1" dirty="0"/>
              <a:t>Work</a:t>
            </a:r>
            <a:br>
              <a:rPr lang="en-US" altLang="en-US" sz="3200" b="1" dirty="0"/>
            </a:br>
            <a:r>
              <a:rPr kumimoji="0" lang="en-US" altLang="en-US" sz="1600" i="1" u="none" strike="noStrike" kern="1200" cap="none" spc="0" normalizeH="0" baseline="0" noProof="0" dirty="0">
                <a:ln>
                  <a:noFill/>
                </a:ln>
                <a:solidFill>
                  <a:srgbClr val="4D111A"/>
                </a:solidFill>
                <a:effectLst/>
                <a:uLnTx/>
                <a:uFillTx/>
                <a:latin typeface="+mn-lt"/>
                <a:ea typeface="+mn-ea"/>
                <a:cs typeface="Arial" pitchFamily="34" charset="0"/>
              </a:rPr>
              <a:t>Passed the Legislature – 9/7/23</a:t>
            </a:r>
            <a:br>
              <a:rPr lang="en-US" altLang="en-US" sz="3200" b="1" dirty="0"/>
            </a:br>
            <a:endParaRPr lang="en-US" altLang="en-US" sz="3200" dirty="0">
              <a:solidFill>
                <a:schemeClr val="tx2">
                  <a:lumMod val="50000"/>
                </a:schemeClr>
              </a:solidFill>
            </a:endParaRPr>
          </a:p>
        </p:txBody>
      </p:sp>
      <p:sp>
        <p:nvSpPr>
          <p:cNvPr id="20483" name="Content Placeholder 2"/>
          <p:cNvSpPr>
            <a:spLocks noGrp="1" noChangeArrowheads="1"/>
          </p:cNvSpPr>
          <p:nvPr>
            <p:ph idx="1"/>
          </p:nvPr>
        </p:nvSpPr>
        <p:spPr>
          <a:xfrm>
            <a:off x="609600" y="2133600"/>
            <a:ext cx="10972800" cy="3992565"/>
          </a:xfrm>
        </p:spPr>
        <p:txBody>
          <a:bodyPr/>
          <a:lstStyle/>
          <a:p>
            <a:pPr marL="285750" indent="-285750" algn="l">
              <a:buFont typeface="Arial" panose="020B0604020202020204" pitchFamily="34" charset="0"/>
              <a:buChar char="•"/>
              <a:defRPr/>
            </a:pPr>
            <a:r>
              <a:rPr lang="en-US" altLang="en-US" sz="2400" dirty="0"/>
              <a:t>Employers must provide an employee who is working from home at least 30 calendar days’ advance notice before requiring the employee to return to work in person.</a:t>
            </a:r>
          </a:p>
          <a:p>
            <a:pPr marL="285750" indent="-285750" algn="l">
              <a:buFont typeface="Arial" panose="020B0604020202020204" pitchFamily="34" charset="0"/>
              <a:buChar char="•"/>
              <a:defRPr/>
            </a:pPr>
            <a:r>
              <a:rPr lang="en-US" altLang="en-US" sz="2400" dirty="0"/>
              <a:t>Notice must be written and sent by mail or email and shall include the following:</a:t>
            </a:r>
          </a:p>
          <a:p>
            <a:pPr marL="685800" lvl="1">
              <a:buFont typeface="Arial" panose="020B0604020202020204" pitchFamily="34" charset="0"/>
              <a:buChar char="•"/>
              <a:defRPr/>
            </a:pPr>
            <a:r>
              <a:rPr lang="en-US" altLang="en-US" sz="2000" dirty="0"/>
              <a:t>You have the right to ask your employer to allow you to continue working remotely as an accommodation if you have a disability.  Your employer is required to engage in a timely, good faith, interactive process to determine if there are effective reasonable accommodations for your disability, including working remotely.  If you are able to perform all of your essential job functions while working remotely, your employer must grant your request unless it would create an undue hardship for your employer, an alternative reasonable accommodation is available, or you do not meet the definition of disability under the law.  You can learn more about your rights at </a:t>
            </a:r>
            <a:r>
              <a:rPr lang="en-US" altLang="en-US" sz="2000" dirty="0">
                <a:hlinkClick r:id="rId2"/>
              </a:rPr>
              <a:t>https://calcivilrights.ca.gov/accommodation</a:t>
            </a:r>
            <a:r>
              <a:rPr lang="en-US" altLang="en-US" sz="2000" dirty="0"/>
              <a:t>. </a:t>
            </a:r>
          </a:p>
          <a:p>
            <a:pPr marL="285750" indent="-285750" algn="l">
              <a:buFont typeface="Arial" panose="020B0604020202020204" pitchFamily="34" charset="0"/>
              <a:buChar char="•"/>
              <a:defRPr/>
            </a:pPr>
            <a:endParaRPr lang="en-US" altLang="en-US" sz="2400" dirty="0"/>
          </a:p>
          <a:p>
            <a:pPr marL="0" indent="0" algn="l">
              <a:defRPr/>
            </a:pPr>
            <a:endParaRPr lang="en-US" altLang="en-US" sz="1600" dirty="0"/>
          </a:p>
        </p:txBody>
      </p:sp>
      <p:sp>
        <p:nvSpPr>
          <p:cNvPr id="2" name="Footer Placeholder 1">
            <a:extLst>
              <a:ext uri="{FF2B5EF4-FFF2-40B4-BE49-F238E27FC236}">
                <a16:creationId xmlns:a16="http://schemas.microsoft.com/office/drawing/2014/main" id="{2F65DD38-A07A-4A98-BB46-A4F540D6484C}"/>
              </a:ext>
            </a:extLst>
          </p:cNvPr>
          <p:cNvSpPr>
            <a:spLocks noGrp="1"/>
          </p:cNvSpPr>
          <p:nvPr>
            <p:ph type="ftr" sz="quarter" idx="11"/>
          </p:nvPr>
        </p:nvSpPr>
        <p:spPr/>
        <p:txBody>
          <a:bodyPr/>
          <a:lstStyle/>
          <a:p>
            <a:pPr>
              <a:defRPr/>
            </a:pPr>
            <a:endParaRPr lang="en-US" dirty="0"/>
          </a:p>
        </p:txBody>
      </p:sp>
      <p:sp>
        <p:nvSpPr>
          <p:cNvPr id="3" name="Title 1">
            <a:extLst>
              <a:ext uri="{FF2B5EF4-FFF2-40B4-BE49-F238E27FC236}">
                <a16:creationId xmlns:a16="http://schemas.microsoft.com/office/drawing/2014/main" id="{162C6AC9-36BB-1F01-10F0-C2E33EEEB9A2}"/>
              </a:ext>
            </a:extLst>
          </p:cNvPr>
          <p:cNvSpPr txBox="1">
            <a:spLocks noChangeArrowheads="1"/>
          </p:cNvSpPr>
          <p:nvPr/>
        </p:nvSpPr>
        <p:spPr bwMode="auto">
          <a:xfrm>
            <a:off x="762000" y="1752600"/>
            <a:ext cx="109728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1" fontAlgn="base" hangingPunct="1">
              <a:spcBef>
                <a:spcPct val="0"/>
              </a:spcBef>
              <a:spcAft>
                <a:spcPct val="0"/>
              </a:spcAft>
              <a:defRPr sz="4400" kern="1200" baseline="0">
                <a:solidFill>
                  <a:schemeClr val="tx1"/>
                </a:solidFill>
                <a:latin typeface="+mj-lt"/>
                <a:ea typeface="MS PGothic" pitchFamily="34" charset="-128"/>
                <a:cs typeface="ＭＳ Ｐゴシック" charset="0"/>
              </a:defRPr>
            </a:lvl1pPr>
            <a:lvl2pPr algn="ctr" defTabSz="457200" rtl="0" eaLnBrk="1" fontAlgn="base" hangingPunct="1">
              <a:spcBef>
                <a:spcPct val="0"/>
              </a:spcBef>
              <a:spcAft>
                <a:spcPct val="0"/>
              </a:spcAft>
              <a:defRPr sz="4400">
                <a:solidFill>
                  <a:schemeClr val="tx1"/>
                </a:solidFill>
                <a:latin typeface="Gill Sans MT" charset="0"/>
                <a:ea typeface="MS PGothic" pitchFamily="34" charset="-128"/>
                <a:cs typeface="ＭＳ Ｐゴシック" charset="0"/>
              </a:defRPr>
            </a:lvl2pPr>
            <a:lvl3pPr algn="ctr" defTabSz="457200" rtl="0" eaLnBrk="1" fontAlgn="base" hangingPunct="1">
              <a:spcBef>
                <a:spcPct val="0"/>
              </a:spcBef>
              <a:spcAft>
                <a:spcPct val="0"/>
              </a:spcAft>
              <a:defRPr sz="4400">
                <a:solidFill>
                  <a:schemeClr val="tx1"/>
                </a:solidFill>
                <a:latin typeface="Gill Sans MT" charset="0"/>
                <a:ea typeface="MS PGothic" pitchFamily="34" charset="-128"/>
                <a:cs typeface="ＭＳ Ｐゴシック" charset="0"/>
              </a:defRPr>
            </a:lvl3pPr>
            <a:lvl4pPr algn="ctr" defTabSz="457200" rtl="0" eaLnBrk="1" fontAlgn="base" hangingPunct="1">
              <a:spcBef>
                <a:spcPct val="0"/>
              </a:spcBef>
              <a:spcAft>
                <a:spcPct val="0"/>
              </a:spcAft>
              <a:defRPr sz="4400">
                <a:solidFill>
                  <a:schemeClr val="tx1"/>
                </a:solidFill>
                <a:latin typeface="Gill Sans MT" charset="0"/>
                <a:ea typeface="MS PGothic" pitchFamily="34" charset="-128"/>
                <a:cs typeface="ＭＳ Ｐゴシック" charset="0"/>
              </a:defRPr>
            </a:lvl4pPr>
            <a:lvl5pPr algn="ctr" defTabSz="457200" rtl="0" eaLnBrk="1" fontAlgn="base" hangingPunct="1">
              <a:spcBef>
                <a:spcPct val="0"/>
              </a:spcBef>
              <a:spcAft>
                <a:spcPct val="0"/>
              </a:spcAft>
              <a:defRPr sz="4400">
                <a:solidFill>
                  <a:schemeClr val="tx1"/>
                </a:solidFill>
                <a:latin typeface="Gill Sans MT" charset="0"/>
                <a:ea typeface="MS PGothic" pitchFamily="34" charset="-128"/>
                <a:cs typeface="ＭＳ Ｐゴシック" charset="0"/>
              </a:defRPr>
            </a:lvl5pPr>
            <a:lvl6pPr marL="457200" algn="ctr" defTabSz="457200" rtl="0" eaLnBrk="1" fontAlgn="base" hangingPunct="1">
              <a:spcBef>
                <a:spcPct val="0"/>
              </a:spcBef>
              <a:spcAft>
                <a:spcPct val="0"/>
              </a:spcAft>
              <a:defRPr sz="4400">
                <a:solidFill>
                  <a:schemeClr val="tx1"/>
                </a:solidFill>
                <a:latin typeface="Gill Sans MT"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Gill Sans MT"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Gill Sans MT"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Gill Sans MT" charset="0"/>
                <a:ea typeface="ＭＳ Ｐゴシック" charset="0"/>
                <a:cs typeface="ＭＳ Ｐゴシック" charset="0"/>
              </a:defRPr>
            </a:lvl9pPr>
          </a:lstStyle>
          <a:p>
            <a:br>
              <a:rPr lang="en-US" altLang="en-US" sz="3200" b="1" dirty="0"/>
            </a:br>
            <a:endParaRPr lang="en-US" altLang="en-US" sz="3200" b="1" dirty="0"/>
          </a:p>
        </p:txBody>
      </p:sp>
    </p:spTree>
    <p:extLst>
      <p:ext uri="{BB962C8B-B14F-4D97-AF65-F5344CB8AC3E}">
        <p14:creationId xmlns:p14="http://schemas.microsoft.com/office/powerpoint/2010/main" val="2893458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609600" y="731835"/>
            <a:ext cx="10972800" cy="1401765"/>
          </a:xfrm>
        </p:spPr>
        <p:txBody>
          <a:bodyPr/>
          <a:lstStyle/>
          <a:p>
            <a:r>
              <a:rPr lang="en-US" altLang="en-US" sz="3200" b="1" dirty="0">
                <a:latin typeface="+mj-lt"/>
              </a:rPr>
              <a:t>AB 1076 – </a:t>
            </a:r>
            <a:r>
              <a:rPr lang="en-US" altLang="en-US" sz="3200" b="1" dirty="0"/>
              <a:t>Non-Compete Agreements</a:t>
            </a:r>
            <a:endParaRPr lang="en-US" altLang="en-US" sz="3200" b="1" dirty="0">
              <a:latin typeface="+mj-lt"/>
            </a:endParaRPr>
          </a:p>
        </p:txBody>
      </p:sp>
      <p:sp>
        <p:nvSpPr>
          <p:cNvPr id="20483" name="Content Placeholder 2"/>
          <p:cNvSpPr>
            <a:spLocks noGrp="1" noChangeArrowheads="1"/>
          </p:cNvSpPr>
          <p:nvPr>
            <p:ph idx="1"/>
          </p:nvPr>
        </p:nvSpPr>
        <p:spPr>
          <a:xfrm>
            <a:off x="609600" y="1905000"/>
            <a:ext cx="10972800" cy="4221165"/>
          </a:xfrm>
        </p:spPr>
        <p:txBody>
          <a:bodyPr/>
          <a:lstStyle/>
          <a:p>
            <a:pPr algn="l">
              <a:buFont typeface="Arial" panose="020B0604020202020204" pitchFamily="34" charset="0"/>
              <a:buChar char="•"/>
              <a:defRPr/>
            </a:pPr>
            <a:r>
              <a:rPr lang="en-US" altLang="en-US" sz="2400" dirty="0">
                <a:latin typeface="+mj-lt"/>
              </a:rPr>
              <a:t>Prohibits application of any non-compete agreement in an employment context or in an employment contract.</a:t>
            </a:r>
          </a:p>
          <a:p>
            <a:pPr lvl="1">
              <a:buFont typeface="Arial" panose="020B0604020202020204" pitchFamily="34" charset="0"/>
              <a:buChar char="•"/>
              <a:defRPr/>
            </a:pPr>
            <a:r>
              <a:rPr lang="en-US" altLang="en-US" sz="2000" dirty="0">
                <a:latin typeface="+mj-lt"/>
              </a:rPr>
              <a:t>States it is declarative of existing law</a:t>
            </a:r>
          </a:p>
          <a:p>
            <a:pPr marL="457200" lvl="1" indent="0">
              <a:buNone/>
              <a:defRPr/>
            </a:pPr>
            <a:endParaRPr lang="en-US" altLang="en-US" sz="2000" dirty="0">
              <a:latin typeface="+mj-lt"/>
            </a:endParaRPr>
          </a:p>
          <a:p>
            <a:pPr algn="l">
              <a:buFont typeface="Arial" panose="020B0604020202020204" pitchFamily="34" charset="0"/>
              <a:buChar char="•"/>
              <a:defRPr/>
            </a:pPr>
            <a:r>
              <a:rPr lang="en-US" altLang="en-US" sz="2400" dirty="0">
                <a:latin typeface="+mj-lt"/>
              </a:rPr>
              <a:t>Not limited to contracts where the person being restrained is a party to the contract</a:t>
            </a:r>
          </a:p>
          <a:p>
            <a:pPr marL="0" indent="0" algn="l">
              <a:defRPr/>
            </a:pPr>
            <a:endParaRPr lang="en-US" altLang="en-US" sz="2400" dirty="0">
              <a:latin typeface="+mj-lt"/>
            </a:endParaRPr>
          </a:p>
          <a:p>
            <a:pPr algn="l">
              <a:buFont typeface="Arial" panose="020B0604020202020204" pitchFamily="34" charset="0"/>
              <a:buChar char="•"/>
              <a:defRPr/>
            </a:pPr>
            <a:r>
              <a:rPr lang="en-US" altLang="en-US" sz="2400" dirty="0">
                <a:latin typeface="+mj-lt"/>
              </a:rPr>
              <a:t>For current employees and for former employees who were employed after January 1, 2022, whose contracts include a non-compete clause, or who were required to enter a non-compete agreement, that does not satisfy an exception to this chapter, the employer shall notify the employee that the non-compete clause or non-compete agreement is void no later than February 14, 2024</a:t>
            </a:r>
          </a:p>
        </p:txBody>
      </p:sp>
      <p:sp>
        <p:nvSpPr>
          <p:cNvPr id="2" name="Footer Placeholder 1">
            <a:extLst>
              <a:ext uri="{FF2B5EF4-FFF2-40B4-BE49-F238E27FC236}">
                <a16:creationId xmlns:a16="http://schemas.microsoft.com/office/drawing/2014/main" id="{2F65DD38-A07A-4A98-BB46-A4F540D6484C}"/>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417172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609600" y="1600200"/>
            <a:ext cx="10972800" cy="533400"/>
          </a:xfrm>
        </p:spPr>
        <p:txBody>
          <a:bodyPr/>
          <a:lstStyle/>
          <a:p>
            <a:r>
              <a:rPr lang="en-US" altLang="en-US" sz="3200" b="1" dirty="0">
                <a:latin typeface="+mj-lt"/>
              </a:rPr>
              <a:t>AB 1484 – Temporary Public </a:t>
            </a:r>
            <a:r>
              <a:rPr lang="en-US" altLang="en-US" sz="3200" b="1">
                <a:latin typeface="+mj-lt"/>
              </a:rPr>
              <a:t>Employee Status</a:t>
            </a:r>
            <a:endParaRPr lang="en-US" altLang="en-US" sz="3200" b="1" dirty="0">
              <a:latin typeface="+mj-lt"/>
            </a:endParaRPr>
          </a:p>
        </p:txBody>
      </p:sp>
      <p:sp>
        <p:nvSpPr>
          <p:cNvPr id="20483" name="Content Placeholder 2"/>
          <p:cNvSpPr>
            <a:spLocks noGrp="1" noChangeArrowheads="1"/>
          </p:cNvSpPr>
          <p:nvPr>
            <p:ph idx="1"/>
          </p:nvPr>
        </p:nvSpPr>
        <p:spPr>
          <a:xfrm>
            <a:off x="609600" y="2667000"/>
            <a:ext cx="10972800" cy="3459165"/>
          </a:xfrm>
        </p:spPr>
        <p:txBody>
          <a:bodyPr/>
          <a:lstStyle/>
          <a:p>
            <a:pPr algn="l">
              <a:buFont typeface="Arial" panose="020B0604020202020204" pitchFamily="34" charset="0"/>
              <a:buChar char="•"/>
              <a:defRPr/>
            </a:pPr>
            <a:r>
              <a:rPr lang="en-US" altLang="en-US" sz="2400" dirty="0">
                <a:latin typeface="+mj-lt"/>
              </a:rPr>
              <a:t>Creates collective bargaining rights for “temporary employees.”</a:t>
            </a:r>
          </a:p>
          <a:p>
            <a:pPr marL="0" indent="0" algn="l">
              <a:defRPr/>
            </a:pPr>
            <a:endParaRPr lang="en-US" altLang="en-US" sz="2400" dirty="0">
              <a:latin typeface="+mj-lt"/>
            </a:endParaRPr>
          </a:p>
          <a:p>
            <a:pPr algn="l">
              <a:buFont typeface="Arial" panose="020B0604020202020204" pitchFamily="34" charset="0"/>
              <a:buChar char="•"/>
              <a:defRPr/>
            </a:pPr>
            <a:r>
              <a:rPr lang="en-US" altLang="en-US" sz="2400" dirty="0">
                <a:latin typeface="+mj-lt"/>
              </a:rPr>
              <a:t> “Temporary employee” means a temporary employee, casual employee, seasonal employee, periodic employee, extra-help employee, relief, employee, limited term employee, per diem employee and any other public employee who has not been hired for a permanent position.</a:t>
            </a:r>
          </a:p>
          <a:p>
            <a:pPr lvl="1">
              <a:buFont typeface="Arial" panose="020B0604020202020204" pitchFamily="34" charset="0"/>
              <a:buChar char="•"/>
              <a:defRPr/>
            </a:pPr>
            <a:r>
              <a:rPr lang="en-US" altLang="en-US" sz="2000" dirty="0">
                <a:latin typeface="+mj-lt"/>
              </a:rPr>
              <a:t>Does not include an employee employed by a temporary services employer as defined in Labor Code 201.3</a:t>
            </a:r>
          </a:p>
        </p:txBody>
      </p:sp>
      <p:sp>
        <p:nvSpPr>
          <p:cNvPr id="2" name="Footer Placeholder 1">
            <a:extLst>
              <a:ext uri="{FF2B5EF4-FFF2-40B4-BE49-F238E27FC236}">
                <a16:creationId xmlns:a16="http://schemas.microsoft.com/office/drawing/2014/main" id="{2F65DD38-A07A-4A98-BB46-A4F540D6484C}"/>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142732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609600" y="990600"/>
            <a:ext cx="10972800" cy="1143000"/>
          </a:xfrm>
        </p:spPr>
        <p:txBody>
          <a:bodyPr/>
          <a:lstStyle/>
          <a:p>
            <a:r>
              <a:rPr lang="en-US" altLang="en-US" sz="3200" b="1" dirty="0">
                <a:latin typeface="+mj-lt"/>
              </a:rPr>
              <a:t>AB 1484 – Temporary Public Employee Status</a:t>
            </a:r>
          </a:p>
        </p:txBody>
      </p:sp>
      <p:sp>
        <p:nvSpPr>
          <p:cNvPr id="20483" name="Content Placeholder 2"/>
          <p:cNvSpPr>
            <a:spLocks noGrp="1" noChangeArrowheads="1"/>
          </p:cNvSpPr>
          <p:nvPr>
            <p:ph idx="1"/>
          </p:nvPr>
        </p:nvSpPr>
        <p:spPr>
          <a:xfrm>
            <a:off x="609600" y="2133600"/>
            <a:ext cx="10972800" cy="3992565"/>
          </a:xfrm>
        </p:spPr>
        <p:txBody>
          <a:bodyPr/>
          <a:lstStyle/>
          <a:p>
            <a:pPr algn="l">
              <a:buFont typeface="Arial" panose="020B0604020202020204" pitchFamily="34" charset="0"/>
              <a:buChar char="•"/>
              <a:defRPr/>
            </a:pPr>
            <a:r>
              <a:rPr lang="en-US" altLang="en-US" sz="2400" dirty="0">
                <a:latin typeface="+mj-lt"/>
              </a:rPr>
              <a:t>Temporary employees will be automatically included in the same bargaining unit as the permanent employees if the requested classification of temporary employees is not presented within the unit.</a:t>
            </a:r>
          </a:p>
          <a:p>
            <a:pPr lvl="1">
              <a:buFont typeface="Arial" panose="020B0604020202020204" pitchFamily="34" charset="0"/>
              <a:buChar char="•"/>
              <a:defRPr/>
            </a:pPr>
            <a:r>
              <a:rPr lang="en-US" altLang="en-US" sz="2000" dirty="0">
                <a:latin typeface="+mj-lt"/>
              </a:rPr>
              <a:t>The same terms and conditions of employment need not be the same as permanent employees</a:t>
            </a:r>
          </a:p>
          <a:p>
            <a:pPr marL="457200" lvl="1" indent="0">
              <a:buNone/>
              <a:defRPr/>
            </a:pPr>
            <a:endParaRPr lang="en-US" altLang="en-US" sz="1400" dirty="0">
              <a:latin typeface="+mj-lt"/>
            </a:endParaRPr>
          </a:p>
          <a:p>
            <a:pPr algn="l">
              <a:buFont typeface="Arial" panose="020B0604020202020204" pitchFamily="34" charset="0"/>
              <a:buChar char="•"/>
              <a:defRPr/>
            </a:pPr>
            <a:r>
              <a:rPr lang="en-US" altLang="en-US" sz="2400" dirty="0">
                <a:latin typeface="+mj-lt"/>
              </a:rPr>
              <a:t>Public employer must promptly participate in collective bargaining if the current MOU does not address wage, hours and working conditions for these temporary employees.</a:t>
            </a:r>
          </a:p>
          <a:p>
            <a:pPr marL="0" indent="0" algn="l">
              <a:defRPr/>
            </a:pPr>
            <a:endParaRPr lang="en-US" altLang="en-US" sz="1400" dirty="0">
              <a:latin typeface="+mj-lt"/>
            </a:endParaRPr>
          </a:p>
          <a:p>
            <a:pPr algn="l">
              <a:buFont typeface="Arial" panose="020B0604020202020204" pitchFamily="34" charset="0"/>
              <a:buChar char="•"/>
              <a:defRPr/>
            </a:pPr>
            <a:r>
              <a:rPr lang="en-US" altLang="en-US" sz="2400" dirty="0">
                <a:latin typeface="+mj-lt"/>
              </a:rPr>
              <a:t>Employer has obligation to provide specified information upon hire to the temporary employee and the employee organization</a:t>
            </a:r>
          </a:p>
        </p:txBody>
      </p:sp>
      <p:sp>
        <p:nvSpPr>
          <p:cNvPr id="2" name="Footer Placeholder 1">
            <a:extLst>
              <a:ext uri="{FF2B5EF4-FFF2-40B4-BE49-F238E27FC236}">
                <a16:creationId xmlns:a16="http://schemas.microsoft.com/office/drawing/2014/main" id="{2F65DD38-A07A-4A98-BB46-A4F540D6484C}"/>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636485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609600" y="1600200"/>
            <a:ext cx="10972800" cy="533400"/>
          </a:xfrm>
        </p:spPr>
        <p:txBody>
          <a:bodyPr/>
          <a:lstStyle/>
          <a:p>
            <a:r>
              <a:rPr lang="en-US" altLang="en-US" sz="3200" b="1" dirty="0">
                <a:latin typeface="+mj-lt"/>
              </a:rPr>
              <a:t>SB 497 – Protected Employee Conduct</a:t>
            </a:r>
            <a:br>
              <a:rPr lang="en-US" altLang="en-US" sz="3200" b="1" dirty="0">
                <a:latin typeface="+mj-lt"/>
              </a:rPr>
            </a:br>
            <a:r>
              <a:rPr kumimoji="0" lang="en-US" altLang="en-US" sz="1600" b="0" i="1" u="none" strike="noStrike" kern="1200" cap="none" spc="0" normalizeH="0" baseline="0" noProof="0" dirty="0">
                <a:ln>
                  <a:noFill/>
                </a:ln>
                <a:solidFill>
                  <a:srgbClr val="4D111A"/>
                </a:solidFill>
                <a:effectLst/>
                <a:uLnTx/>
                <a:uFillTx/>
                <a:latin typeface="Times New Roman"/>
                <a:ea typeface="MS PGothic" pitchFamily="34" charset="-128"/>
                <a:cs typeface="Arial" pitchFamily="34" charset="0"/>
              </a:rPr>
              <a:t>Passed the Legislature – 9/7/23</a:t>
            </a:r>
            <a:endParaRPr lang="en-US" altLang="en-US" sz="3200" b="1" dirty="0">
              <a:latin typeface="+mj-lt"/>
            </a:endParaRPr>
          </a:p>
        </p:txBody>
      </p:sp>
      <p:sp>
        <p:nvSpPr>
          <p:cNvPr id="20483" name="Content Placeholder 2"/>
          <p:cNvSpPr>
            <a:spLocks noGrp="1" noChangeArrowheads="1"/>
          </p:cNvSpPr>
          <p:nvPr>
            <p:ph idx="1"/>
          </p:nvPr>
        </p:nvSpPr>
        <p:spPr>
          <a:xfrm>
            <a:off x="609600" y="2667000"/>
            <a:ext cx="10972800" cy="3459165"/>
          </a:xfrm>
        </p:spPr>
        <p:txBody>
          <a:bodyPr/>
          <a:lstStyle/>
          <a:p>
            <a:pPr algn="l">
              <a:buFont typeface="Arial" panose="020B0604020202020204" pitchFamily="34" charset="0"/>
              <a:buChar char="•"/>
              <a:defRPr/>
            </a:pPr>
            <a:r>
              <a:rPr lang="en-US" altLang="en-US" sz="2400" dirty="0">
                <a:latin typeface="+mj-lt"/>
              </a:rPr>
              <a:t>Adds a rebuttable presumption of retaliation if an employer takes adverse action against an employee within 90 days of the employee:</a:t>
            </a:r>
          </a:p>
          <a:p>
            <a:pPr lvl="1">
              <a:buFont typeface="Arial" panose="020B0604020202020204" pitchFamily="34" charset="0"/>
              <a:buChar char="•"/>
              <a:defRPr/>
            </a:pPr>
            <a:r>
              <a:rPr lang="en-US" altLang="en-US" sz="2000" dirty="0">
                <a:latin typeface="+mj-lt"/>
              </a:rPr>
              <a:t>Filed a bona fide complaint or claim or instituted or caused to be instituted any proceeding under or relating to his or her  their  rights that are under the jurisdiction of the Labor Commissioner, made a written or oral complaint that they are  owed unpaid wages, or because the employee has initiated any PAGA action or notice pursuant, has testified or is about to testify in a proceeding or because of the exercise by the employee or applicant for employment on behalf of themselves  or others of any rights afforded him or her</a:t>
            </a:r>
          </a:p>
          <a:p>
            <a:pPr lvl="1">
              <a:buFont typeface="Arial" panose="020B0604020202020204" pitchFamily="34" charset="0"/>
              <a:buChar char="•"/>
              <a:defRPr/>
            </a:pPr>
            <a:endParaRPr lang="en-US" altLang="en-US" sz="2000" dirty="0">
              <a:latin typeface="+mj-lt"/>
            </a:endParaRPr>
          </a:p>
        </p:txBody>
      </p:sp>
      <p:sp>
        <p:nvSpPr>
          <p:cNvPr id="2" name="Footer Placeholder 1">
            <a:extLst>
              <a:ext uri="{FF2B5EF4-FFF2-40B4-BE49-F238E27FC236}">
                <a16:creationId xmlns:a16="http://schemas.microsoft.com/office/drawing/2014/main" id="{2F65DD38-A07A-4A98-BB46-A4F540D6484C}"/>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2340569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381000" y="838200"/>
            <a:ext cx="11201400" cy="1295400"/>
          </a:xfrm>
        </p:spPr>
        <p:txBody>
          <a:bodyPr/>
          <a:lstStyle/>
          <a:p>
            <a:r>
              <a:rPr lang="en-US" altLang="en-US" sz="3200" b="1" dirty="0">
                <a:latin typeface="+mj-lt"/>
              </a:rPr>
              <a:t>AB 1355 – Electronic Notice of Specified Employment Notices</a:t>
            </a:r>
          </a:p>
        </p:txBody>
      </p:sp>
      <p:sp>
        <p:nvSpPr>
          <p:cNvPr id="20483" name="Content Placeholder 2"/>
          <p:cNvSpPr>
            <a:spLocks noGrp="1" noChangeArrowheads="1"/>
          </p:cNvSpPr>
          <p:nvPr>
            <p:ph idx="1"/>
          </p:nvPr>
        </p:nvSpPr>
        <p:spPr>
          <a:xfrm>
            <a:off x="588617" y="1828800"/>
            <a:ext cx="10972800" cy="4521201"/>
          </a:xfrm>
        </p:spPr>
        <p:txBody>
          <a:bodyPr/>
          <a:lstStyle/>
          <a:p>
            <a:pPr algn="l">
              <a:buFont typeface="Arial" panose="020B0604020202020204" pitchFamily="34" charset="0"/>
              <a:buChar char="•"/>
              <a:defRPr/>
            </a:pPr>
            <a:r>
              <a:rPr lang="en-US" altLang="en-US" sz="2400" dirty="0">
                <a:latin typeface="+mj-lt"/>
              </a:rPr>
              <a:t>Allows an employer to provide the following notices via email, with an employee’s voluntary written consent or electronic acknowledgement:  VITA, </a:t>
            </a:r>
            <a:r>
              <a:rPr lang="en-US" altLang="en-US" sz="2400" dirty="0" err="1">
                <a:latin typeface="+mj-lt"/>
              </a:rPr>
              <a:t>CalFile</a:t>
            </a:r>
            <a:r>
              <a:rPr lang="en-US" altLang="en-US" sz="2400" dirty="0">
                <a:latin typeface="+mj-lt"/>
              </a:rPr>
              <a:t>, state and federal antipoverty tax credits, including the federal, California EITC and required unemployment notices</a:t>
            </a:r>
          </a:p>
          <a:p>
            <a:pPr lvl="1">
              <a:buFont typeface="Arial" panose="020B0604020202020204" pitchFamily="34" charset="0"/>
              <a:buChar char="•"/>
              <a:defRPr/>
            </a:pPr>
            <a:r>
              <a:rPr lang="en-US" altLang="en-US" sz="1800" dirty="0">
                <a:latin typeface="+mj-lt"/>
              </a:rPr>
              <a:t>Prohibits an employer from retaliating against an employee who does not affirmatively, in writing or by electronic acknowledgment, opt into receipt of electronic statements or materials.</a:t>
            </a:r>
          </a:p>
          <a:p>
            <a:pPr lvl="1">
              <a:buFont typeface="Arial" panose="020B0604020202020204" pitchFamily="34" charset="0"/>
              <a:buChar char="•"/>
              <a:defRPr/>
            </a:pPr>
            <a:r>
              <a:rPr lang="en-US" altLang="en-US" sz="1800" dirty="0">
                <a:latin typeface="+mj-lt"/>
              </a:rPr>
              <a:t>With respect to unemployment notices, requires the electronic acknowledgement to:</a:t>
            </a:r>
          </a:p>
          <a:p>
            <a:pPr lvl="2">
              <a:defRPr/>
            </a:pPr>
            <a:r>
              <a:rPr lang="en-US" altLang="en-US" sz="1800" dirty="0">
                <a:latin typeface="+mj-lt"/>
              </a:rPr>
              <a:t>Fully explain that the employee is agreeing to electronic delivery of the required notification  </a:t>
            </a:r>
          </a:p>
          <a:p>
            <a:pPr lvl="2">
              <a:defRPr/>
            </a:pPr>
            <a:r>
              <a:rPr lang="en-US" altLang="en-US" sz="1800" dirty="0">
                <a:latin typeface="+mj-lt"/>
              </a:rPr>
              <a:t>Provide the employee with information about how they can revoke consent to electronic receipt.</a:t>
            </a:r>
          </a:p>
          <a:p>
            <a:pPr lvl="2">
              <a:defRPr/>
            </a:pPr>
            <a:r>
              <a:rPr lang="en-US" altLang="en-US" sz="1800" dirty="0">
                <a:latin typeface="+mj-lt"/>
              </a:rPr>
              <a:t>Create a record of the employee’s agreement to electronic delivery of the required notification  </a:t>
            </a:r>
          </a:p>
          <a:p>
            <a:pPr lvl="2">
              <a:defRPr/>
            </a:pPr>
            <a:r>
              <a:rPr lang="en-US" altLang="en-US" sz="1800" dirty="0">
                <a:latin typeface="+mj-lt"/>
              </a:rPr>
              <a:t>Allow the employee to revoke the agreement at any time in writing, by email, or by some form of electronic acknowledgment.</a:t>
            </a:r>
          </a:p>
          <a:p>
            <a:pPr algn="l">
              <a:buFont typeface="Arial" panose="020B0604020202020204" pitchFamily="34" charset="0"/>
              <a:buChar char="•"/>
              <a:defRPr/>
            </a:pPr>
            <a:r>
              <a:rPr lang="en-US" altLang="en-US" sz="2200" dirty="0">
                <a:latin typeface="+mj-lt"/>
              </a:rPr>
              <a:t>These laws sunset December 31, 2028 unless extended</a:t>
            </a:r>
          </a:p>
          <a:p>
            <a:pPr algn="l">
              <a:buFont typeface="Arial" panose="020B0604020202020204" pitchFamily="34" charset="0"/>
              <a:buChar char="•"/>
              <a:defRPr/>
            </a:pPr>
            <a:endParaRPr lang="en-US" altLang="en-US" sz="2400" dirty="0">
              <a:latin typeface="+mj-lt"/>
            </a:endParaRPr>
          </a:p>
          <a:p>
            <a:pPr lvl="1">
              <a:buFont typeface="Arial" panose="020B0604020202020204" pitchFamily="34" charset="0"/>
              <a:buChar char="•"/>
              <a:defRPr/>
            </a:pPr>
            <a:endParaRPr lang="en-US" altLang="en-US" sz="2000" dirty="0">
              <a:latin typeface="+mj-lt"/>
            </a:endParaRPr>
          </a:p>
        </p:txBody>
      </p:sp>
      <p:sp>
        <p:nvSpPr>
          <p:cNvPr id="2" name="Footer Placeholder 1">
            <a:extLst>
              <a:ext uri="{FF2B5EF4-FFF2-40B4-BE49-F238E27FC236}">
                <a16:creationId xmlns:a16="http://schemas.microsoft.com/office/drawing/2014/main" id="{2F65DD38-A07A-4A98-BB46-A4F540D6484C}"/>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2398465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609600" y="609600"/>
            <a:ext cx="10972800" cy="1524000"/>
          </a:xfrm>
        </p:spPr>
        <p:txBody>
          <a:bodyPr/>
          <a:lstStyle/>
          <a:p>
            <a:r>
              <a:rPr lang="en-US" altLang="en-US" sz="3200" b="1" dirty="0">
                <a:latin typeface="+mj-lt"/>
              </a:rPr>
              <a:t>SB 553 – Workplace Violence Prevention</a:t>
            </a:r>
          </a:p>
        </p:txBody>
      </p:sp>
      <p:sp>
        <p:nvSpPr>
          <p:cNvPr id="20483" name="Content Placeholder 2"/>
          <p:cNvSpPr>
            <a:spLocks noGrp="1" noChangeArrowheads="1"/>
          </p:cNvSpPr>
          <p:nvPr>
            <p:ph idx="1"/>
          </p:nvPr>
        </p:nvSpPr>
        <p:spPr>
          <a:xfrm>
            <a:off x="609600" y="1676400"/>
            <a:ext cx="10972800" cy="4449765"/>
          </a:xfrm>
        </p:spPr>
        <p:txBody>
          <a:bodyPr/>
          <a:lstStyle/>
          <a:p>
            <a:pPr algn="l">
              <a:buFont typeface="Arial" panose="020B0604020202020204" pitchFamily="34" charset="0"/>
              <a:buChar char="•"/>
              <a:defRPr/>
            </a:pPr>
            <a:r>
              <a:rPr lang="en-US" altLang="en-US" sz="2200" dirty="0">
                <a:latin typeface="+mj-lt"/>
              </a:rPr>
              <a:t>Requires employers to develop and implement a workplace violence prevention plan no later than July 1, 2024</a:t>
            </a:r>
          </a:p>
          <a:p>
            <a:pPr lvl="1">
              <a:buFont typeface="Arial" panose="020B0604020202020204" pitchFamily="34" charset="0"/>
              <a:buChar char="•"/>
              <a:defRPr/>
            </a:pPr>
            <a:r>
              <a:rPr lang="en-US" altLang="en-US" sz="2000" dirty="0">
                <a:latin typeface="+mj-lt"/>
              </a:rPr>
              <a:t>Adopts many of the definitions and concepts developed in the Healthcare Workplace Violence Prevention Regulation</a:t>
            </a:r>
          </a:p>
          <a:p>
            <a:pPr marL="0" indent="0" algn="l">
              <a:defRPr/>
            </a:pPr>
            <a:endParaRPr lang="en-US" altLang="en-US" sz="1400" dirty="0">
              <a:latin typeface="+mj-lt"/>
            </a:endParaRPr>
          </a:p>
          <a:p>
            <a:pPr algn="l">
              <a:buFont typeface="Arial" panose="020B0604020202020204" pitchFamily="34" charset="0"/>
              <a:buChar char="•"/>
              <a:defRPr/>
            </a:pPr>
            <a:r>
              <a:rPr lang="en-US" altLang="en-US" sz="2200" dirty="0">
                <a:latin typeface="+mj-lt"/>
              </a:rPr>
              <a:t>The Plan must include:</a:t>
            </a:r>
          </a:p>
          <a:p>
            <a:pPr lvl="1">
              <a:buFont typeface="Arial" panose="020B0604020202020204" pitchFamily="34" charset="0"/>
              <a:buChar char="•"/>
              <a:defRPr/>
            </a:pPr>
            <a:r>
              <a:rPr lang="en-US" altLang="en-US" sz="2000" dirty="0">
                <a:latin typeface="+mj-lt"/>
              </a:rPr>
              <a:t>Involvement of employees and their representatives in development of the plan</a:t>
            </a:r>
          </a:p>
          <a:p>
            <a:pPr lvl="1">
              <a:buFont typeface="Arial" panose="020B0604020202020204" pitchFamily="34" charset="0"/>
              <a:buChar char="•"/>
              <a:defRPr/>
            </a:pPr>
            <a:r>
              <a:rPr lang="en-US" altLang="en-US" sz="2000" dirty="0">
                <a:latin typeface="+mj-lt"/>
              </a:rPr>
              <a:t>Procedures to identify and evaluate workplace violence hazards</a:t>
            </a:r>
          </a:p>
          <a:p>
            <a:pPr lvl="1">
              <a:buFont typeface="Arial" panose="020B0604020202020204" pitchFamily="34" charset="0"/>
              <a:buChar char="•"/>
              <a:defRPr/>
            </a:pPr>
            <a:r>
              <a:rPr lang="en-US" altLang="en-US" sz="2000" dirty="0">
                <a:latin typeface="+mj-lt"/>
              </a:rPr>
              <a:t>Procedures to accept and respond to reports of workplace violence</a:t>
            </a:r>
          </a:p>
          <a:p>
            <a:pPr lvl="1">
              <a:buFont typeface="Arial" panose="020B0604020202020204" pitchFamily="34" charset="0"/>
              <a:buChar char="•"/>
              <a:defRPr/>
            </a:pPr>
            <a:r>
              <a:rPr lang="en-US" altLang="en-US" sz="2000" dirty="0">
                <a:latin typeface="+mj-lt"/>
              </a:rPr>
              <a:t>Maintenance of a violent incident log</a:t>
            </a:r>
          </a:p>
          <a:p>
            <a:pPr lvl="1">
              <a:buFont typeface="Arial" panose="020B0604020202020204" pitchFamily="34" charset="0"/>
              <a:buChar char="•"/>
              <a:defRPr/>
            </a:pPr>
            <a:r>
              <a:rPr lang="en-US" altLang="en-US" sz="2000">
                <a:latin typeface="+mj-lt"/>
              </a:rPr>
              <a:t>Initial </a:t>
            </a:r>
            <a:r>
              <a:rPr lang="en-US" altLang="en-US" sz="2000" dirty="0">
                <a:latin typeface="+mj-lt"/>
              </a:rPr>
              <a:t>and annual training</a:t>
            </a:r>
          </a:p>
          <a:p>
            <a:pPr marL="457200" lvl="1" indent="0">
              <a:buNone/>
              <a:defRPr/>
            </a:pPr>
            <a:endParaRPr lang="en-US" altLang="en-US" sz="1400" dirty="0">
              <a:latin typeface="+mj-lt"/>
            </a:endParaRPr>
          </a:p>
          <a:p>
            <a:pPr algn="l">
              <a:buFont typeface="Arial" panose="020B0604020202020204" pitchFamily="34" charset="0"/>
              <a:buChar char="•"/>
              <a:defRPr/>
            </a:pPr>
            <a:r>
              <a:rPr lang="en-US" altLang="en-US" sz="2200" dirty="0">
                <a:latin typeface="+mj-lt"/>
              </a:rPr>
              <a:t>Requires Cal/OSHA to develop standards regarding the plan no later than December 31, 2025</a:t>
            </a:r>
          </a:p>
          <a:p>
            <a:pPr lvl="1">
              <a:buFont typeface="Arial" panose="020B0604020202020204" pitchFamily="34" charset="0"/>
              <a:buChar char="•"/>
              <a:defRPr/>
            </a:pPr>
            <a:endParaRPr lang="en-US" altLang="en-US" sz="2000" dirty="0">
              <a:latin typeface="+mj-lt"/>
            </a:endParaRPr>
          </a:p>
        </p:txBody>
      </p:sp>
      <p:sp>
        <p:nvSpPr>
          <p:cNvPr id="2" name="Footer Placeholder 1">
            <a:extLst>
              <a:ext uri="{FF2B5EF4-FFF2-40B4-BE49-F238E27FC236}">
                <a16:creationId xmlns:a16="http://schemas.microsoft.com/office/drawing/2014/main" id="{2F65DD38-A07A-4A98-BB46-A4F540D6484C}"/>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34692832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609600" y="1066800"/>
            <a:ext cx="10972800" cy="1066800"/>
          </a:xfrm>
        </p:spPr>
        <p:txBody>
          <a:bodyPr/>
          <a:lstStyle/>
          <a:p>
            <a:r>
              <a:rPr lang="en-US" altLang="en-US" sz="3200" b="1" dirty="0">
                <a:latin typeface="+mj-lt"/>
              </a:rPr>
              <a:t>AB 1007– Cal/OSHA Regulations - Plume</a:t>
            </a:r>
          </a:p>
        </p:txBody>
      </p:sp>
      <p:sp>
        <p:nvSpPr>
          <p:cNvPr id="20483" name="Content Placeholder 2"/>
          <p:cNvSpPr>
            <a:spLocks noGrp="1" noChangeArrowheads="1"/>
          </p:cNvSpPr>
          <p:nvPr>
            <p:ph idx="1"/>
          </p:nvPr>
        </p:nvSpPr>
        <p:spPr>
          <a:xfrm>
            <a:off x="609600" y="2133600"/>
            <a:ext cx="10972800" cy="3992565"/>
          </a:xfrm>
        </p:spPr>
        <p:txBody>
          <a:bodyPr/>
          <a:lstStyle/>
          <a:p>
            <a:pPr algn="l">
              <a:buFont typeface="Arial" panose="020B0604020202020204" pitchFamily="34" charset="0"/>
              <a:buChar char="•"/>
              <a:defRPr/>
            </a:pPr>
            <a:r>
              <a:rPr lang="en-US" altLang="en-US" sz="2400" dirty="0">
                <a:latin typeface="+mj-lt"/>
              </a:rPr>
              <a:t>Requires Cal/OSHA to submit to the Standards Board a proposed regulation requiring a health facility to evacuate or remove plume to the extent technologically feasible through the use of a plume scavenging system in all settings that employ techniques that involve the creation of plume no later than December 1, 2026</a:t>
            </a:r>
          </a:p>
          <a:p>
            <a:pPr lvl="1">
              <a:buFont typeface="Arial" panose="020B0604020202020204" pitchFamily="34" charset="0"/>
              <a:buChar char="•"/>
              <a:defRPr/>
            </a:pPr>
            <a:r>
              <a:rPr lang="en-US" altLang="en-US" sz="2000" dirty="0">
                <a:latin typeface="+mj-lt"/>
              </a:rPr>
              <a:t>Proscribes the parameters for the regulation </a:t>
            </a:r>
          </a:p>
          <a:p>
            <a:pPr algn="l">
              <a:buFont typeface="Arial" panose="020B0604020202020204" pitchFamily="34" charset="0"/>
              <a:buChar char="•"/>
              <a:defRPr/>
            </a:pPr>
            <a:r>
              <a:rPr lang="en-US" altLang="en-US" sz="2400" dirty="0">
                <a:latin typeface="+mj-lt"/>
              </a:rPr>
              <a:t>Requires the Standards Board to consider the proposed regulation no later than June 1, 2027</a:t>
            </a:r>
          </a:p>
          <a:p>
            <a:pPr algn="l">
              <a:buFont typeface="Arial" panose="020B0604020202020204" pitchFamily="34" charset="0"/>
              <a:buChar char="•"/>
              <a:defRPr/>
            </a:pPr>
            <a:r>
              <a:rPr lang="en-US" altLang="en-US" sz="2400" dirty="0">
                <a:latin typeface="+mj-lt"/>
              </a:rPr>
              <a:t>Provides that the use of respirators will not satisfy the requirements except when, due to medical necessity, the plume scavenging system is unable to be located where it effectively captures plume.</a:t>
            </a:r>
          </a:p>
        </p:txBody>
      </p:sp>
      <p:sp>
        <p:nvSpPr>
          <p:cNvPr id="2" name="Footer Placeholder 1">
            <a:extLst>
              <a:ext uri="{FF2B5EF4-FFF2-40B4-BE49-F238E27FC236}">
                <a16:creationId xmlns:a16="http://schemas.microsoft.com/office/drawing/2014/main" id="{2F65DD38-A07A-4A98-BB46-A4F540D6484C}"/>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62706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066800" y="1143000"/>
            <a:ext cx="10363200" cy="609599"/>
          </a:xfrm>
        </p:spPr>
        <p:txBody>
          <a:bodyPr/>
          <a:lstStyle/>
          <a:p>
            <a:pPr indent="0" algn="ctr" eaLnBrk="1" hangingPunct="1">
              <a:lnSpc>
                <a:spcPct val="89000"/>
              </a:lnSpc>
            </a:pPr>
            <a:r>
              <a:rPr lang="en-US" altLang="en-US" dirty="0"/>
              <a:t>Legislation</a:t>
            </a:r>
          </a:p>
        </p:txBody>
      </p:sp>
      <p:sp>
        <p:nvSpPr>
          <p:cNvPr id="3" name="Subtitle 2">
            <a:extLst>
              <a:ext uri="{FF2B5EF4-FFF2-40B4-BE49-F238E27FC236}">
                <a16:creationId xmlns:a16="http://schemas.microsoft.com/office/drawing/2014/main" id="{87B42D85-485B-4380-A4AD-2302777741CE}"/>
              </a:ext>
            </a:extLst>
          </p:cNvPr>
          <p:cNvSpPr>
            <a:spLocks noGrp="1"/>
          </p:cNvSpPr>
          <p:nvPr>
            <p:ph type="subTitle" idx="1"/>
          </p:nvPr>
        </p:nvSpPr>
        <p:spPr>
          <a:xfrm>
            <a:off x="914400" y="1600200"/>
            <a:ext cx="10363200" cy="4038599"/>
          </a:xfrm>
        </p:spPr>
        <p:txBody>
          <a:bodyPr/>
          <a:lstStyle/>
          <a:p>
            <a:pPr marL="342900" indent="-342900">
              <a:buFont typeface="Arial" panose="020B0604020202020204" pitchFamily="34" charset="0"/>
              <a:buChar char="•"/>
            </a:pPr>
            <a:endParaRPr lang="en-US" sz="2000" i="1" dirty="0"/>
          </a:p>
          <a:p>
            <a:pPr marL="342900" indent="-342900" algn="l">
              <a:buFont typeface="Arial" panose="020B0604020202020204" pitchFamily="34" charset="0"/>
              <a:buChar char="•"/>
            </a:pPr>
            <a:r>
              <a:rPr lang="en-US" sz="2400" i="1" dirty="0"/>
              <a:t>Today is the last day of the legislative session and the Governor has until October 14</a:t>
            </a:r>
            <a:r>
              <a:rPr lang="en-US" sz="2400" i="1" baseline="30000" dirty="0"/>
              <a:t>th</a:t>
            </a:r>
            <a:r>
              <a:rPr lang="en-US" sz="2400" i="1" dirty="0"/>
              <a:t> to sign or veto bills.  Therefore, we do not know the final outcome of most of these bills.</a:t>
            </a:r>
          </a:p>
          <a:p>
            <a:pPr algn="l"/>
            <a:endParaRPr lang="en-US" sz="2400" i="1" dirty="0"/>
          </a:p>
          <a:p>
            <a:pPr marL="342900" indent="-342900" algn="l">
              <a:buFont typeface="Arial" panose="020B0604020202020204" pitchFamily="34" charset="0"/>
              <a:buChar char="•"/>
            </a:pPr>
            <a:r>
              <a:rPr lang="en-US" sz="2400" i="1" dirty="0"/>
              <a:t>We will provide an updated slide deck soon after the Governor’s deadline.</a:t>
            </a:r>
          </a:p>
          <a:p>
            <a:pPr algn="l"/>
            <a:endParaRPr lang="en-US" sz="2400" i="1" dirty="0"/>
          </a:p>
          <a:p>
            <a:pPr marL="342900" indent="-342900" algn="l">
              <a:buFont typeface="Arial" panose="020B0604020202020204" pitchFamily="34" charset="0"/>
              <a:buChar char="•"/>
            </a:pPr>
            <a:r>
              <a:rPr lang="en-US" sz="2400" i="1" dirty="0"/>
              <a:t>If a bill is signed into law, it generally goes into effect on January 1, 2024 – unless otherwise noted</a:t>
            </a:r>
          </a:p>
        </p:txBody>
      </p:sp>
      <p:sp>
        <p:nvSpPr>
          <p:cNvPr id="2" name="Footer Placeholder 1">
            <a:extLst>
              <a:ext uri="{FF2B5EF4-FFF2-40B4-BE49-F238E27FC236}">
                <a16:creationId xmlns:a16="http://schemas.microsoft.com/office/drawing/2014/main" id="{06CBEDBF-4155-4342-A026-7345B348368E}"/>
              </a:ext>
            </a:extLst>
          </p:cNvPr>
          <p:cNvSpPr>
            <a:spLocks noGrp="1"/>
          </p:cNvSpPr>
          <p:nvPr>
            <p:ph type="ftr" sz="quarter" idx="11"/>
          </p:nvPr>
        </p:nvSpPr>
        <p:spPr/>
        <p:txBody>
          <a:bodyPr/>
          <a:lstStyle/>
          <a:p>
            <a:pPr>
              <a:defRPr/>
            </a:pPr>
            <a:endParaRPr lang="en-US" dirty="0"/>
          </a:p>
        </p:txBody>
      </p:sp>
      <p:sp>
        <p:nvSpPr>
          <p:cNvPr id="7172" name="Rectangle 4"/>
          <p:cNvSpPr>
            <a:spLocks noChangeArrowheads="1"/>
          </p:cNvSpPr>
          <p:nvPr/>
        </p:nvSpPr>
        <p:spPr bwMode="auto">
          <a:xfrm>
            <a:off x="7840663" y="5686425"/>
            <a:ext cx="2667000" cy="990600"/>
          </a:xfrm>
          <a:prstGeom prst="rect">
            <a:avLst/>
          </a:prstGeom>
          <a:solidFill>
            <a:schemeClr val="bg1"/>
          </a:solidFill>
          <a:ln w="9525">
            <a:noFill/>
            <a:miter lim="800000"/>
            <a:headEnd/>
            <a:tailEnd/>
          </a:ln>
        </p:spPr>
        <p:txBody>
          <a:bodyPr wrap="none" anchor="ctr"/>
          <a:lstStyle/>
          <a:p>
            <a:pPr eaLnBrk="1" hangingPunct="1"/>
            <a:endParaRPr lang="en-US" altLang="en-US"/>
          </a:p>
        </p:txBody>
      </p:sp>
      <p:sp>
        <p:nvSpPr>
          <p:cNvPr id="6" name="Rectangle 3"/>
          <p:cNvSpPr txBox="1">
            <a:spLocks noChangeArrowheads="1"/>
          </p:cNvSpPr>
          <p:nvPr/>
        </p:nvSpPr>
        <p:spPr bwMode="auto">
          <a:xfrm>
            <a:off x="6800850" y="3536950"/>
            <a:ext cx="3568700" cy="1295400"/>
          </a:xfrm>
          <a:prstGeom prst="rect">
            <a:avLst/>
          </a:prstGeom>
          <a:noFill/>
          <a:ln>
            <a:noFill/>
          </a:ln>
        </p:spPr>
        <p:txBody>
          <a:bodyPr/>
          <a:lstStyle>
            <a:lvl1pPr marL="347663" indent="-347663" algn="l" rtl="0" eaLnBrk="0" fontAlgn="base" hangingPunct="0">
              <a:spcBef>
                <a:spcPct val="20000"/>
              </a:spcBef>
              <a:spcAft>
                <a:spcPct val="0"/>
              </a:spcAft>
              <a:tabLst>
                <a:tab pos="3206750" algn="l"/>
                <a:tab pos="5435600" algn="l"/>
              </a:tabLst>
              <a:defRPr sz="3000">
                <a:solidFill>
                  <a:schemeClr val="bg1"/>
                </a:solidFill>
                <a:latin typeface="Arial" panose="020B0604020202020204" pitchFamily="34" charset="0"/>
                <a:ea typeface="+mn-ea"/>
                <a:cs typeface="Arial" panose="020B0604020202020204" pitchFamily="34" charset="0"/>
              </a:defRPr>
            </a:lvl1pPr>
            <a:lvl2pPr marL="914400" indent="-282575" algn="l" rtl="0" eaLnBrk="0" fontAlgn="base" hangingPunct="0">
              <a:lnSpc>
                <a:spcPct val="110000"/>
              </a:lnSpc>
              <a:spcBef>
                <a:spcPct val="20000"/>
              </a:spcBef>
              <a:spcAft>
                <a:spcPct val="0"/>
              </a:spcAft>
              <a:buClr>
                <a:srgbClr val="EEEEFA"/>
              </a:buClr>
              <a:buFont typeface="Wingdings" panose="05000000000000000000" pitchFamily="2" charset="2"/>
              <a:buChar char="§"/>
              <a:tabLst>
                <a:tab pos="3206750" algn="l"/>
                <a:tab pos="5435600" algn="l"/>
              </a:tabLst>
              <a:defRPr sz="2600">
                <a:solidFill>
                  <a:schemeClr val="bg1"/>
                </a:solidFill>
                <a:latin typeface="Arial" panose="020B0604020202020204" pitchFamily="34" charset="0"/>
                <a:cs typeface="Arial" panose="020B0604020202020204" pitchFamily="34" charset="0"/>
              </a:defRPr>
            </a:lvl2pPr>
            <a:lvl3pPr marL="1481138" indent="-284163" algn="l" rtl="0" eaLnBrk="0" fontAlgn="base" hangingPunct="0">
              <a:lnSpc>
                <a:spcPct val="110000"/>
              </a:lnSpc>
              <a:spcBef>
                <a:spcPct val="20000"/>
              </a:spcBef>
              <a:spcAft>
                <a:spcPct val="0"/>
              </a:spcAft>
              <a:buClr>
                <a:srgbClr val="A1B4EB"/>
              </a:buClr>
              <a:buSzPct val="150000"/>
              <a:buChar char="•"/>
              <a:tabLst>
                <a:tab pos="3206750" algn="l"/>
                <a:tab pos="5435600" algn="l"/>
              </a:tabLst>
              <a:defRPr sz="2400">
                <a:solidFill>
                  <a:schemeClr val="bg1"/>
                </a:solidFill>
                <a:latin typeface="Arial" panose="020B0604020202020204" pitchFamily="34" charset="0"/>
                <a:cs typeface="Arial" panose="020B0604020202020204" pitchFamily="34" charset="0"/>
              </a:defRPr>
            </a:lvl3pPr>
            <a:lvl4pPr marL="1944688" indent="-282575" algn="l" rtl="0" eaLnBrk="0" fontAlgn="base" hangingPunct="0">
              <a:lnSpc>
                <a:spcPct val="110000"/>
              </a:lnSpc>
              <a:spcBef>
                <a:spcPct val="20000"/>
              </a:spcBef>
              <a:spcAft>
                <a:spcPct val="0"/>
              </a:spcAft>
              <a:buClr>
                <a:srgbClr val="EEEEFA"/>
              </a:buClr>
              <a:buSzPct val="130000"/>
              <a:buFont typeface="Courier New" panose="02070309020205020404" pitchFamily="49" charset="0"/>
              <a:buChar char="-"/>
              <a:tabLst>
                <a:tab pos="3206750" algn="l"/>
                <a:tab pos="5435600" algn="l"/>
              </a:tabLst>
              <a:defRPr sz="2200">
                <a:solidFill>
                  <a:schemeClr val="bg1"/>
                </a:solidFill>
                <a:latin typeface="Arial" panose="020B0604020202020204" pitchFamily="34" charset="0"/>
                <a:cs typeface="Arial" panose="020B0604020202020204" pitchFamily="34" charset="0"/>
              </a:defRPr>
            </a:lvl4pPr>
            <a:lvl5pPr marL="2403475" indent="-228600" algn="l" rtl="0" eaLnBrk="0" fontAlgn="base" hangingPunct="0">
              <a:spcBef>
                <a:spcPct val="20000"/>
              </a:spcBef>
              <a:spcAft>
                <a:spcPct val="0"/>
              </a:spcAft>
              <a:buChar char="»"/>
              <a:tabLst>
                <a:tab pos="3206750" algn="l"/>
                <a:tab pos="5435600" algn="l"/>
              </a:tabLst>
              <a:defRPr sz="2000">
                <a:solidFill>
                  <a:schemeClr val="bg1"/>
                </a:solidFill>
                <a:latin typeface="Times New Roman" pitchFamily="18" charset="0"/>
                <a:cs typeface="Arial" charset="0"/>
              </a:defRPr>
            </a:lvl5pPr>
            <a:lvl6pPr marL="2860675" indent="-228600" algn="l" rtl="0" fontAlgn="base">
              <a:spcBef>
                <a:spcPct val="20000"/>
              </a:spcBef>
              <a:spcAft>
                <a:spcPct val="0"/>
              </a:spcAft>
              <a:buChar char="»"/>
              <a:tabLst>
                <a:tab pos="3206750" algn="l"/>
                <a:tab pos="5435600" algn="l"/>
              </a:tabLst>
              <a:defRPr sz="2000">
                <a:solidFill>
                  <a:schemeClr val="bg1"/>
                </a:solidFill>
                <a:latin typeface="Times New Roman" pitchFamily="18" charset="0"/>
              </a:defRPr>
            </a:lvl6pPr>
            <a:lvl7pPr marL="3317875" indent="-228600" algn="l" rtl="0" fontAlgn="base">
              <a:spcBef>
                <a:spcPct val="20000"/>
              </a:spcBef>
              <a:spcAft>
                <a:spcPct val="0"/>
              </a:spcAft>
              <a:buChar char="»"/>
              <a:tabLst>
                <a:tab pos="3206750" algn="l"/>
                <a:tab pos="5435600" algn="l"/>
              </a:tabLst>
              <a:defRPr sz="2000">
                <a:solidFill>
                  <a:schemeClr val="bg1"/>
                </a:solidFill>
                <a:latin typeface="Times New Roman" pitchFamily="18" charset="0"/>
              </a:defRPr>
            </a:lvl7pPr>
            <a:lvl8pPr marL="3775075" indent="-228600" algn="l" rtl="0" fontAlgn="base">
              <a:spcBef>
                <a:spcPct val="20000"/>
              </a:spcBef>
              <a:spcAft>
                <a:spcPct val="0"/>
              </a:spcAft>
              <a:buChar char="»"/>
              <a:tabLst>
                <a:tab pos="3206750" algn="l"/>
                <a:tab pos="5435600" algn="l"/>
              </a:tabLst>
              <a:defRPr sz="2000">
                <a:solidFill>
                  <a:schemeClr val="bg1"/>
                </a:solidFill>
                <a:latin typeface="Times New Roman" pitchFamily="18" charset="0"/>
              </a:defRPr>
            </a:lvl8pPr>
            <a:lvl9pPr marL="4232275" indent="-228600" algn="l" rtl="0" fontAlgn="base">
              <a:spcBef>
                <a:spcPct val="20000"/>
              </a:spcBef>
              <a:spcAft>
                <a:spcPct val="0"/>
              </a:spcAft>
              <a:buChar char="»"/>
              <a:tabLst>
                <a:tab pos="3206750" algn="l"/>
                <a:tab pos="5435600" algn="l"/>
              </a:tabLst>
              <a:defRPr sz="2000">
                <a:solidFill>
                  <a:schemeClr val="bg1"/>
                </a:solidFill>
                <a:latin typeface="Times New Roman" pitchFamily="18" charset="0"/>
              </a:defRPr>
            </a:lvl9pPr>
          </a:lstStyle>
          <a:p>
            <a:pPr indent="0" eaLnBrk="1" hangingPunct="1">
              <a:defRPr/>
            </a:pPr>
            <a:endParaRPr lang="en-US" altLang="en-US" sz="1800" kern="0" dirty="0"/>
          </a:p>
        </p:txBody>
      </p:sp>
    </p:spTree>
    <p:extLst>
      <p:ext uri="{BB962C8B-B14F-4D97-AF65-F5344CB8AC3E}">
        <p14:creationId xmlns:p14="http://schemas.microsoft.com/office/powerpoint/2010/main" val="3505894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38551-79EB-8174-1DE5-01E0D66F9500}"/>
              </a:ext>
            </a:extLst>
          </p:cNvPr>
          <p:cNvSpPr>
            <a:spLocks noGrp="1"/>
          </p:cNvSpPr>
          <p:nvPr>
            <p:ph type="title"/>
          </p:nvPr>
        </p:nvSpPr>
        <p:spPr>
          <a:xfrm>
            <a:off x="609600" y="990601"/>
            <a:ext cx="10972800" cy="914400"/>
          </a:xfrm>
        </p:spPr>
        <p:txBody>
          <a:bodyPr/>
          <a:lstStyle/>
          <a:p>
            <a:r>
              <a:rPr lang="en-US" sz="3600" dirty="0"/>
              <a:t>Budget - Industrial Welfare Commission</a:t>
            </a:r>
          </a:p>
        </p:txBody>
      </p:sp>
      <p:sp>
        <p:nvSpPr>
          <p:cNvPr id="3" name="Content Placeholder 2">
            <a:extLst>
              <a:ext uri="{FF2B5EF4-FFF2-40B4-BE49-F238E27FC236}">
                <a16:creationId xmlns:a16="http://schemas.microsoft.com/office/drawing/2014/main" id="{A8CE1E33-FDA1-1166-08BE-4E78FDE211B0}"/>
              </a:ext>
            </a:extLst>
          </p:cNvPr>
          <p:cNvSpPr>
            <a:spLocks noGrp="1"/>
          </p:cNvSpPr>
          <p:nvPr>
            <p:ph idx="1"/>
          </p:nvPr>
        </p:nvSpPr>
        <p:spPr>
          <a:xfrm>
            <a:off x="609600" y="1905000"/>
            <a:ext cx="10972800" cy="4221165"/>
          </a:xfrm>
        </p:spPr>
        <p:txBody>
          <a:bodyPr/>
          <a:lstStyle/>
          <a:p>
            <a:pPr algn="l">
              <a:buFont typeface="Arial" panose="020B0604020202020204" pitchFamily="34" charset="0"/>
              <a:buChar char="•"/>
            </a:pPr>
            <a:r>
              <a:rPr lang="en-US" sz="2000" dirty="0"/>
              <a:t>$3,000,000 available for the Industrial Welfare Commission to convene industry-specific wage boards and adopt orders specific to wages, hours, and working conditions in such industries, provided that any such orders shall not include any standards that are less protective than existing state law. </a:t>
            </a:r>
          </a:p>
          <a:p>
            <a:pPr marL="0" indent="0" algn="l"/>
            <a:endParaRPr lang="en-US" sz="2000" dirty="0"/>
          </a:p>
          <a:p>
            <a:pPr algn="l">
              <a:buFont typeface="Arial" panose="020B0604020202020204" pitchFamily="34" charset="0"/>
              <a:buChar char="•"/>
            </a:pPr>
            <a:r>
              <a:rPr lang="en-US" sz="2000" dirty="0"/>
              <a:t>The commission shall prioritize for consideration industries in which more than 10 percent of workers are at or below the federal poverty level. </a:t>
            </a:r>
          </a:p>
          <a:p>
            <a:pPr marL="0" indent="0" algn="l"/>
            <a:endParaRPr lang="en-US" sz="2000" dirty="0"/>
          </a:p>
          <a:p>
            <a:pPr algn="l">
              <a:buFont typeface="Arial" panose="020B0604020202020204" pitchFamily="34" charset="0"/>
              <a:buChar char="•"/>
            </a:pPr>
            <a:r>
              <a:rPr lang="en-US" sz="2000" dirty="0"/>
              <a:t>The Industrial Welfare Commission shall convene by January 1, 2024, with any final recommendations for wages, hours, and working conditions in new wage orders adopted by October 31, 2024.</a:t>
            </a:r>
          </a:p>
          <a:p>
            <a:pPr marL="0" indent="0" algn="l"/>
            <a:endParaRPr lang="en-US" sz="2000" dirty="0"/>
          </a:p>
          <a:p>
            <a:pPr algn="l">
              <a:buFont typeface="Arial" panose="020B0604020202020204" pitchFamily="34" charset="0"/>
              <a:buChar char="•"/>
            </a:pPr>
            <a:r>
              <a:rPr lang="en-US" sz="2000" dirty="0"/>
              <a:t>Currently, the Wage Orders have limited applicability to public employers but that could change.</a:t>
            </a:r>
          </a:p>
          <a:p>
            <a:pPr algn="l">
              <a:buFont typeface="Arial" panose="020B0604020202020204" pitchFamily="34" charset="0"/>
              <a:buChar char="•"/>
            </a:pPr>
            <a:endParaRPr lang="en-US" sz="1600" dirty="0">
              <a:hlinkClick r:id="rId2"/>
            </a:endParaRPr>
          </a:p>
          <a:p>
            <a:pPr marL="0" indent="0" algn="l"/>
            <a:r>
              <a:rPr lang="en-US" sz="1600" dirty="0">
                <a:hlinkClick r:id="rId2"/>
              </a:rPr>
              <a:t>https://www.dir.ca.gov/iwc/iwc.html</a:t>
            </a:r>
            <a:endParaRPr lang="en-US" sz="1600" dirty="0"/>
          </a:p>
          <a:p>
            <a:pPr algn="l">
              <a:buFont typeface="Arial" panose="020B0604020202020204" pitchFamily="34" charset="0"/>
              <a:buChar char="•"/>
            </a:pPr>
            <a:endParaRPr lang="en-US" sz="1600" dirty="0"/>
          </a:p>
          <a:p>
            <a:pPr algn="l">
              <a:buFont typeface="Arial" panose="020B0604020202020204" pitchFamily="34" charset="0"/>
              <a:buChar char="•"/>
            </a:pPr>
            <a:endParaRPr lang="en-US" sz="1600" dirty="0"/>
          </a:p>
          <a:p>
            <a:endParaRPr lang="en-US" dirty="0"/>
          </a:p>
        </p:txBody>
      </p:sp>
      <p:sp>
        <p:nvSpPr>
          <p:cNvPr id="4" name="Footer Placeholder 3">
            <a:extLst>
              <a:ext uri="{FF2B5EF4-FFF2-40B4-BE49-F238E27FC236}">
                <a16:creationId xmlns:a16="http://schemas.microsoft.com/office/drawing/2014/main" id="{95FCA599-A3CC-12FE-D52C-9D1537D60B17}"/>
              </a:ext>
            </a:extLst>
          </p:cNvPr>
          <p:cNvSpPr>
            <a:spLocks noGrp="1"/>
          </p:cNvSpPr>
          <p:nvPr>
            <p:ph type="ftr" sz="quarter" idx="11"/>
          </p:nvPr>
        </p:nvSpPr>
        <p:spPr/>
        <p:txBody>
          <a:bodyPr/>
          <a:lstStyle/>
          <a:p>
            <a:pPr>
              <a:defRPr/>
            </a:pPr>
            <a:r>
              <a:rPr lang="en-US"/>
              <a:t>Attorney Client Communication</a:t>
            </a:r>
          </a:p>
        </p:txBody>
      </p:sp>
    </p:spTree>
    <p:extLst>
      <p:ext uri="{BB962C8B-B14F-4D97-AF65-F5344CB8AC3E}">
        <p14:creationId xmlns:p14="http://schemas.microsoft.com/office/powerpoint/2010/main" val="17244514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38551-79EB-8174-1DE5-01E0D66F9500}"/>
              </a:ext>
            </a:extLst>
          </p:cNvPr>
          <p:cNvSpPr>
            <a:spLocks noGrp="1"/>
          </p:cNvSpPr>
          <p:nvPr>
            <p:ph type="title"/>
          </p:nvPr>
        </p:nvSpPr>
        <p:spPr>
          <a:xfrm>
            <a:off x="609600" y="1204913"/>
            <a:ext cx="10972800" cy="700087"/>
          </a:xfrm>
        </p:spPr>
        <p:txBody>
          <a:bodyPr/>
          <a:lstStyle/>
          <a:p>
            <a:r>
              <a:rPr lang="en-US" dirty="0"/>
              <a:t>Agency Activity</a:t>
            </a:r>
          </a:p>
        </p:txBody>
      </p:sp>
      <p:sp>
        <p:nvSpPr>
          <p:cNvPr id="3" name="Content Placeholder 2">
            <a:extLst>
              <a:ext uri="{FF2B5EF4-FFF2-40B4-BE49-F238E27FC236}">
                <a16:creationId xmlns:a16="http://schemas.microsoft.com/office/drawing/2014/main" id="{A8CE1E33-FDA1-1166-08BE-4E78FDE211B0}"/>
              </a:ext>
            </a:extLst>
          </p:cNvPr>
          <p:cNvSpPr>
            <a:spLocks noGrp="1"/>
          </p:cNvSpPr>
          <p:nvPr>
            <p:ph idx="1"/>
          </p:nvPr>
        </p:nvSpPr>
        <p:spPr>
          <a:xfrm>
            <a:off x="609600" y="2362201"/>
            <a:ext cx="10972800" cy="3763964"/>
          </a:xfrm>
        </p:spPr>
        <p:txBody>
          <a:bodyPr/>
          <a:lstStyle/>
          <a:p>
            <a:pPr algn="l">
              <a:buFont typeface="Arial" panose="020B0604020202020204" pitchFamily="34" charset="0"/>
              <a:buChar char="•"/>
            </a:pPr>
            <a:r>
              <a:rPr lang="en-US" sz="2400" dirty="0"/>
              <a:t>Civil Rights Department</a:t>
            </a:r>
          </a:p>
          <a:p>
            <a:pPr lvl="1">
              <a:buFont typeface="Arial" panose="020B0604020202020204" pitchFamily="34" charset="0"/>
              <a:buChar char="•"/>
            </a:pPr>
            <a:r>
              <a:rPr lang="en-US" sz="2400" dirty="0"/>
              <a:t>Criminal History in Employment Decisions</a:t>
            </a:r>
          </a:p>
          <a:p>
            <a:pPr lvl="1">
              <a:buFont typeface="Arial" panose="020B0604020202020204" pitchFamily="34" charset="0"/>
              <a:buChar char="•"/>
            </a:pPr>
            <a:r>
              <a:rPr lang="en-US" sz="2400" dirty="0"/>
              <a:t>Effective October 1, 2023</a:t>
            </a:r>
          </a:p>
          <a:p>
            <a:pPr lvl="1">
              <a:buFont typeface="Arial" panose="020B0604020202020204" pitchFamily="34" charset="0"/>
              <a:buChar char="•"/>
            </a:pPr>
            <a:r>
              <a:rPr lang="en-US" sz="2400" dirty="0">
                <a:hlinkClick r:id="rId2"/>
              </a:rPr>
              <a:t>https://calcivilrights.ca.gov/wp-content/uploads/sites/32/2023/07/Final-Text-of-Modifications-to-Employment-Regulations-Regarding-Criminal-History.pdf</a:t>
            </a:r>
            <a:endParaRPr lang="en-US" sz="2400" dirty="0"/>
          </a:p>
          <a:p>
            <a:pPr marL="457200" lvl="1" indent="0">
              <a:buNone/>
            </a:pPr>
            <a:endParaRPr lang="en-US" sz="2000" dirty="0"/>
          </a:p>
          <a:p>
            <a:pPr algn="l">
              <a:buFont typeface="Arial" panose="020B0604020202020204" pitchFamily="34" charset="0"/>
              <a:buChar char="•"/>
            </a:pPr>
            <a:r>
              <a:rPr lang="en-US" sz="2400" dirty="0"/>
              <a:t>Labor Commissioner adds FAQs to its California Equal Pay webpage to address pay scale posting requirements: </a:t>
            </a:r>
            <a:r>
              <a:rPr lang="en-US" sz="2400" dirty="0">
                <a:hlinkClick r:id="rId3"/>
              </a:rPr>
              <a:t>https://www.dir.ca.gov/dlse/california_equal_pay_act.htm</a:t>
            </a:r>
            <a:endParaRPr lang="en-US" sz="2400" dirty="0"/>
          </a:p>
          <a:p>
            <a:pPr algn="l">
              <a:buFont typeface="Arial" panose="020B0604020202020204" pitchFamily="34" charset="0"/>
              <a:buChar char="•"/>
            </a:pPr>
            <a:endParaRPr lang="en-US" sz="2400" dirty="0"/>
          </a:p>
          <a:p>
            <a:pPr algn="l">
              <a:buFont typeface="Arial" panose="020B0604020202020204" pitchFamily="34" charset="0"/>
              <a:buChar char="•"/>
            </a:pPr>
            <a:endParaRPr lang="en-US" sz="1600" dirty="0"/>
          </a:p>
          <a:p>
            <a:pPr algn="l">
              <a:buFont typeface="Arial" panose="020B0604020202020204" pitchFamily="34" charset="0"/>
              <a:buChar char="•"/>
            </a:pPr>
            <a:endParaRPr lang="en-US" sz="1600" dirty="0"/>
          </a:p>
          <a:p>
            <a:endParaRPr lang="en-US" dirty="0"/>
          </a:p>
        </p:txBody>
      </p:sp>
      <p:sp>
        <p:nvSpPr>
          <p:cNvPr id="4" name="Footer Placeholder 3">
            <a:extLst>
              <a:ext uri="{FF2B5EF4-FFF2-40B4-BE49-F238E27FC236}">
                <a16:creationId xmlns:a16="http://schemas.microsoft.com/office/drawing/2014/main" id="{95FCA599-A3CC-12FE-D52C-9D1537D60B17}"/>
              </a:ext>
            </a:extLst>
          </p:cNvPr>
          <p:cNvSpPr>
            <a:spLocks noGrp="1"/>
          </p:cNvSpPr>
          <p:nvPr>
            <p:ph type="ftr" sz="quarter" idx="11"/>
          </p:nvPr>
        </p:nvSpPr>
        <p:spPr/>
        <p:txBody>
          <a:bodyPr/>
          <a:lstStyle/>
          <a:p>
            <a:pPr>
              <a:defRPr/>
            </a:pPr>
            <a:r>
              <a:rPr lang="en-US"/>
              <a:t>Attorney Client Communication</a:t>
            </a:r>
          </a:p>
        </p:txBody>
      </p:sp>
    </p:spTree>
    <p:extLst>
      <p:ext uri="{BB962C8B-B14F-4D97-AF65-F5344CB8AC3E}">
        <p14:creationId xmlns:p14="http://schemas.microsoft.com/office/powerpoint/2010/main" val="15131802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38551-79EB-8174-1DE5-01E0D66F9500}"/>
              </a:ext>
            </a:extLst>
          </p:cNvPr>
          <p:cNvSpPr>
            <a:spLocks noGrp="1"/>
          </p:cNvSpPr>
          <p:nvPr>
            <p:ph type="title"/>
          </p:nvPr>
        </p:nvSpPr>
        <p:spPr>
          <a:xfrm>
            <a:off x="609600" y="1219200"/>
            <a:ext cx="10972800" cy="685800"/>
          </a:xfrm>
        </p:spPr>
        <p:txBody>
          <a:bodyPr/>
          <a:lstStyle/>
          <a:p>
            <a:r>
              <a:rPr lang="en-US" dirty="0"/>
              <a:t>Litigation Update</a:t>
            </a:r>
          </a:p>
        </p:txBody>
      </p:sp>
      <p:sp>
        <p:nvSpPr>
          <p:cNvPr id="3" name="Content Placeholder 2">
            <a:extLst>
              <a:ext uri="{FF2B5EF4-FFF2-40B4-BE49-F238E27FC236}">
                <a16:creationId xmlns:a16="http://schemas.microsoft.com/office/drawing/2014/main" id="{A8CE1E33-FDA1-1166-08BE-4E78FDE211B0}"/>
              </a:ext>
            </a:extLst>
          </p:cNvPr>
          <p:cNvSpPr>
            <a:spLocks noGrp="1"/>
          </p:cNvSpPr>
          <p:nvPr>
            <p:ph idx="1"/>
          </p:nvPr>
        </p:nvSpPr>
        <p:spPr>
          <a:xfrm>
            <a:off x="609600" y="2057400"/>
            <a:ext cx="10972800" cy="4068765"/>
          </a:xfrm>
        </p:spPr>
        <p:txBody>
          <a:bodyPr/>
          <a:lstStyle/>
          <a:p>
            <a:pPr algn="l">
              <a:buFont typeface="Arial" panose="020B0604020202020204" pitchFamily="34" charset="0"/>
              <a:buChar char="•"/>
            </a:pPr>
            <a:r>
              <a:rPr lang="en-US" sz="2400" dirty="0"/>
              <a:t>Recent Supreme Court cases</a:t>
            </a:r>
          </a:p>
          <a:p>
            <a:pPr lvl="1">
              <a:buFont typeface="Arial" panose="020B0604020202020204" pitchFamily="34" charset="0"/>
              <a:buChar char="•"/>
            </a:pPr>
            <a:r>
              <a:rPr lang="en-US" sz="1800" dirty="0"/>
              <a:t>Groff v. </a:t>
            </a:r>
            <a:r>
              <a:rPr lang="en-US" sz="1800" dirty="0" err="1"/>
              <a:t>DeJoy</a:t>
            </a:r>
            <a:r>
              <a:rPr lang="en-US" sz="1800" dirty="0"/>
              <a:t>, 143 </a:t>
            </a:r>
            <a:r>
              <a:rPr lang="en-US" sz="1800" dirty="0" err="1"/>
              <a:t>S.Ct</a:t>
            </a:r>
            <a:r>
              <a:rPr lang="en-US" sz="1800" dirty="0"/>
              <a:t>. 2279 (2023)</a:t>
            </a:r>
          </a:p>
          <a:p>
            <a:pPr lvl="2"/>
            <a:r>
              <a:rPr lang="en-US" sz="1800" dirty="0"/>
              <a:t>Title VII requires an employer that denies a religious accommodation to show that the burden of granting an accommodation would result in substantial increased costs in relation to the conduct of its particular business. </a:t>
            </a:r>
          </a:p>
          <a:p>
            <a:pPr marL="914400" lvl="2" indent="0">
              <a:buNone/>
            </a:pPr>
            <a:endParaRPr lang="en-US" sz="1800" dirty="0"/>
          </a:p>
          <a:p>
            <a:pPr lvl="1">
              <a:buFont typeface="Arial" panose="020B0604020202020204" pitchFamily="34" charset="0"/>
              <a:buChar char="•"/>
            </a:pPr>
            <a:r>
              <a:rPr lang="en-US" sz="1800" dirty="0" err="1"/>
              <a:t>Kuciemba</a:t>
            </a:r>
            <a:r>
              <a:rPr lang="en-US" sz="1800" dirty="0"/>
              <a:t> v. Victory Woodworks (CA Supreme Court 2023)</a:t>
            </a:r>
          </a:p>
          <a:p>
            <a:pPr lvl="2"/>
            <a:r>
              <a:rPr lang="en-US" sz="1800" dirty="0"/>
              <a:t>Employers do not have a duty of care to prevent the spread of COVID to employees’ households.</a:t>
            </a:r>
          </a:p>
          <a:p>
            <a:endParaRPr lang="en-US" dirty="0"/>
          </a:p>
        </p:txBody>
      </p:sp>
      <p:sp>
        <p:nvSpPr>
          <p:cNvPr id="4" name="Footer Placeholder 3">
            <a:extLst>
              <a:ext uri="{FF2B5EF4-FFF2-40B4-BE49-F238E27FC236}">
                <a16:creationId xmlns:a16="http://schemas.microsoft.com/office/drawing/2014/main" id="{95FCA599-A3CC-12FE-D52C-9D1537D60B17}"/>
              </a:ext>
            </a:extLst>
          </p:cNvPr>
          <p:cNvSpPr>
            <a:spLocks noGrp="1"/>
          </p:cNvSpPr>
          <p:nvPr>
            <p:ph type="ftr" sz="quarter" idx="11"/>
          </p:nvPr>
        </p:nvSpPr>
        <p:spPr/>
        <p:txBody>
          <a:bodyPr/>
          <a:lstStyle/>
          <a:p>
            <a:pPr>
              <a:defRPr/>
            </a:pPr>
            <a:r>
              <a:rPr lang="en-US"/>
              <a:t>Attorney Client Communication</a:t>
            </a:r>
          </a:p>
        </p:txBody>
      </p:sp>
    </p:spTree>
    <p:extLst>
      <p:ext uri="{BB962C8B-B14F-4D97-AF65-F5344CB8AC3E}">
        <p14:creationId xmlns:p14="http://schemas.microsoft.com/office/powerpoint/2010/main" val="941455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38551-79EB-8174-1DE5-01E0D66F9500}"/>
              </a:ext>
            </a:extLst>
          </p:cNvPr>
          <p:cNvSpPr>
            <a:spLocks noGrp="1"/>
          </p:cNvSpPr>
          <p:nvPr>
            <p:ph type="title"/>
          </p:nvPr>
        </p:nvSpPr>
        <p:spPr>
          <a:xfrm>
            <a:off x="609600" y="1219200"/>
            <a:ext cx="10972800" cy="685800"/>
          </a:xfrm>
        </p:spPr>
        <p:txBody>
          <a:bodyPr/>
          <a:lstStyle/>
          <a:p>
            <a:r>
              <a:rPr lang="en-US" dirty="0"/>
              <a:t>Litigation Update</a:t>
            </a:r>
          </a:p>
        </p:txBody>
      </p:sp>
      <p:sp>
        <p:nvSpPr>
          <p:cNvPr id="3" name="Content Placeholder 2">
            <a:extLst>
              <a:ext uri="{FF2B5EF4-FFF2-40B4-BE49-F238E27FC236}">
                <a16:creationId xmlns:a16="http://schemas.microsoft.com/office/drawing/2014/main" id="{A8CE1E33-FDA1-1166-08BE-4E78FDE211B0}"/>
              </a:ext>
            </a:extLst>
          </p:cNvPr>
          <p:cNvSpPr>
            <a:spLocks noGrp="1"/>
          </p:cNvSpPr>
          <p:nvPr>
            <p:ph idx="1"/>
          </p:nvPr>
        </p:nvSpPr>
        <p:spPr>
          <a:xfrm>
            <a:off x="609600" y="2133600"/>
            <a:ext cx="10972800" cy="3992565"/>
          </a:xfrm>
        </p:spPr>
        <p:txBody>
          <a:bodyPr/>
          <a:lstStyle/>
          <a:p>
            <a:pPr algn="l">
              <a:buFont typeface="Arial" panose="020B0604020202020204" pitchFamily="34" charset="0"/>
              <a:buChar char="•"/>
            </a:pPr>
            <a:r>
              <a:rPr lang="en-US" sz="2400" dirty="0"/>
              <a:t>Pending California Supreme Court Cases</a:t>
            </a:r>
          </a:p>
          <a:p>
            <a:pPr lvl="1">
              <a:buFont typeface="Arial" panose="020B0604020202020204" pitchFamily="34" charset="0"/>
              <a:buChar char="•"/>
            </a:pPr>
            <a:r>
              <a:rPr lang="en-US" sz="1800" dirty="0"/>
              <a:t>Bailey v. San Francisco District Attorney’s Office, et al.</a:t>
            </a:r>
          </a:p>
          <a:p>
            <a:pPr lvl="2"/>
            <a:r>
              <a:rPr lang="en-US" sz="1800" dirty="0"/>
              <a:t>The standard for determining a hostile work environment claim under the California Fair Employment &amp; Housing Act</a:t>
            </a:r>
          </a:p>
          <a:p>
            <a:pPr marL="914400" lvl="2" indent="0">
              <a:buNone/>
            </a:pPr>
            <a:endParaRPr lang="en-US" sz="1800" b="1" dirty="0"/>
          </a:p>
          <a:p>
            <a:pPr lvl="1">
              <a:buFont typeface="Arial" panose="020B0604020202020204" pitchFamily="34" charset="0"/>
              <a:buChar char="•"/>
            </a:pPr>
            <a:r>
              <a:rPr lang="en-US" sz="1800" dirty="0"/>
              <a:t>Stone v. Alameda Health System</a:t>
            </a:r>
          </a:p>
          <a:p>
            <a:pPr lvl="2"/>
            <a:r>
              <a:rPr lang="en-US" sz="1800" dirty="0"/>
              <a:t>Whether all public entities exempt from the obligations in the Labor Code regarding meal and rest breaks, overtime, and payroll records, or only those public entities that satisfy the "hallmarks of sovereignty" standard</a:t>
            </a:r>
          </a:p>
          <a:p>
            <a:pPr lvl="2"/>
            <a:r>
              <a:rPr lang="en-US" sz="1800" dirty="0"/>
              <a:t>Whether the civil penalties available under the Private Attorneys General Act of 2004, codified at Labor Code section 2698 et seq., apply to public entities</a:t>
            </a:r>
          </a:p>
          <a:p>
            <a:endParaRPr lang="en-US" dirty="0"/>
          </a:p>
        </p:txBody>
      </p:sp>
      <p:sp>
        <p:nvSpPr>
          <p:cNvPr id="4" name="Footer Placeholder 3">
            <a:extLst>
              <a:ext uri="{FF2B5EF4-FFF2-40B4-BE49-F238E27FC236}">
                <a16:creationId xmlns:a16="http://schemas.microsoft.com/office/drawing/2014/main" id="{95FCA599-A3CC-12FE-D52C-9D1537D60B17}"/>
              </a:ext>
            </a:extLst>
          </p:cNvPr>
          <p:cNvSpPr>
            <a:spLocks noGrp="1"/>
          </p:cNvSpPr>
          <p:nvPr>
            <p:ph type="ftr" sz="quarter" idx="11"/>
          </p:nvPr>
        </p:nvSpPr>
        <p:spPr/>
        <p:txBody>
          <a:bodyPr/>
          <a:lstStyle/>
          <a:p>
            <a:pPr>
              <a:defRPr/>
            </a:pPr>
            <a:r>
              <a:rPr lang="en-US"/>
              <a:t>Attorney Client Communication</a:t>
            </a:r>
          </a:p>
        </p:txBody>
      </p:sp>
    </p:spTree>
    <p:extLst>
      <p:ext uri="{BB962C8B-B14F-4D97-AF65-F5344CB8AC3E}">
        <p14:creationId xmlns:p14="http://schemas.microsoft.com/office/powerpoint/2010/main" val="18197043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38551-79EB-8174-1DE5-01E0D66F9500}"/>
              </a:ext>
            </a:extLst>
          </p:cNvPr>
          <p:cNvSpPr>
            <a:spLocks noGrp="1"/>
          </p:cNvSpPr>
          <p:nvPr>
            <p:ph type="title"/>
          </p:nvPr>
        </p:nvSpPr>
        <p:spPr>
          <a:xfrm>
            <a:off x="609600" y="914400"/>
            <a:ext cx="10972800" cy="990600"/>
          </a:xfrm>
        </p:spPr>
        <p:txBody>
          <a:bodyPr/>
          <a:lstStyle/>
          <a:p>
            <a:r>
              <a:rPr lang="en-US" dirty="0"/>
              <a:t>Litigation Update</a:t>
            </a:r>
          </a:p>
        </p:txBody>
      </p:sp>
      <p:sp>
        <p:nvSpPr>
          <p:cNvPr id="3" name="Content Placeholder 2">
            <a:extLst>
              <a:ext uri="{FF2B5EF4-FFF2-40B4-BE49-F238E27FC236}">
                <a16:creationId xmlns:a16="http://schemas.microsoft.com/office/drawing/2014/main" id="{A8CE1E33-FDA1-1166-08BE-4E78FDE211B0}"/>
              </a:ext>
            </a:extLst>
          </p:cNvPr>
          <p:cNvSpPr>
            <a:spLocks noGrp="1"/>
          </p:cNvSpPr>
          <p:nvPr>
            <p:ph idx="1"/>
          </p:nvPr>
        </p:nvSpPr>
        <p:spPr>
          <a:xfrm>
            <a:off x="609600" y="1905000"/>
            <a:ext cx="10972800" cy="4221165"/>
          </a:xfrm>
        </p:spPr>
        <p:txBody>
          <a:bodyPr/>
          <a:lstStyle/>
          <a:p>
            <a:pPr algn="l">
              <a:buFont typeface="Arial" panose="020B0604020202020204" pitchFamily="34" charset="0"/>
              <a:buChar char="•"/>
            </a:pPr>
            <a:r>
              <a:rPr lang="en-US" sz="2400" dirty="0"/>
              <a:t>Wage and Hour Litigation continues to be the leading type of employment litigation</a:t>
            </a:r>
          </a:p>
          <a:p>
            <a:pPr lvl="1">
              <a:buFont typeface="Arial" panose="020B0604020202020204" pitchFamily="34" charset="0"/>
              <a:buChar char="•"/>
            </a:pPr>
            <a:r>
              <a:rPr lang="en-US" sz="2400" dirty="0"/>
              <a:t>Most of the lawsuits are brought as class action litigation</a:t>
            </a:r>
          </a:p>
          <a:p>
            <a:pPr lvl="1">
              <a:buFont typeface="Arial" panose="020B0604020202020204" pitchFamily="34" charset="0"/>
              <a:buChar char="•"/>
            </a:pPr>
            <a:r>
              <a:rPr lang="en-US" sz="2400" dirty="0"/>
              <a:t>Topics include:</a:t>
            </a:r>
          </a:p>
          <a:p>
            <a:pPr lvl="2"/>
            <a:r>
              <a:rPr lang="en-US" dirty="0"/>
              <a:t>Failure to include all appropriate compensation into the overtime rate</a:t>
            </a:r>
          </a:p>
          <a:p>
            <a:pPr lvl="2"/>
            <a:r>
              <a:rPr lang="en-US" dirty="0"/>
              <a:t>Failure to pay for all hours worked</a:t>
            </a:r>
          </a:p>
          <a:p>
            <a:pPr lvl="2"/>
            <a:r>
              <a:rPr lang="en-US" dirty="0"/>
              <a:t>Failure to pay overtime appropriately</a:t>
            </a:r>
          </a:p>
          <a:p>
            <a:pPr lvl="2"/>
            <a:r>
              <a:rPr lang="en-US" dirty="0"/>
              <a:t>Failure to provide meal and rest periods (acute care hospitals only)</a:t>
            </a:r>
          </a:p>
          <a:p>
            <a:pPr lvl="2"/>
            <a:r>
              <a:rPr lang="en-US" dirty="0"/>
              <a:t>Failure to pay/provide California Paid Sick Leave correctly</a:t>
            </a:r>
          </a:p>
          <a:p>
            <a:pPr lvl="1">
              <a:buFont typeface="Arial" panose="020B0604020202020204" pitchFamily="34" charset="0"/>
              <a:buChar char="•"/>
            </a:pPr>
            <a:r>
              <a:rPr lang="en-US" sz="2400" dirty="0"/>
              <a:t>There is not a lot of law as most cases settle</a:t>
            </a:r>
          </a:p>
          <a:p>
            <a:pPr lvl="1">
              <a:buFont typeface="Arial" panose="020B0604020202020204" pitchFamily="34" charset="0"/>
              <a:buChar char="•"/>
            </a:pPr>
            <a:r>
              <a:rPr lang="en-US" sz="2400" dirty="0"/>
              <a:t>Conducting a wage and hour audit is a “best practice” to minimize exposure</a:t>
            </a:r>
          </a:p>
          <a:p>
            <a:pPr lvl="1">
              <a:buFont typeface="Arial" panose="020B0604020202020204" pitchFamily="34" charset="0"/>
              <a:buChar char="•"/>
            </a:pPr>
            <a:endParaRPr lang="en-US" sz="2000" dirty="0"/>
          </a:p>
          <a:p>
            <a:pPr lvl="2"/>
            <a:endParaRPr lang="en-US" sz="1600" dirty="0"/>
          </a:p>
          <a:p>
            <a:pPr lvl="2"/>
            <a:endParaRPr lang="en-US" sz="1600" dirty="0"/>
          </a:p>
        </p:txBody>
      </p:sp>
      <p:sp>
        <p:nvSpPr>
          <p:cNvPr id="4" name="Footer Placeholder 3">
            <a:extLst>
              <a:ext uri="{FF2B5EF4-FFF2-40B4-BE49-F238E27FC236}">
                <a16:creationId xmlns:a16="http://schemas.microsoft.com/office/drawing/2014/main" id="{95FCA599-A3CC-12FE-D52C-9D1537D60B17}"/>
              </a:ext>
            </a:extLst>
          </p:cNvPr>
          <p:cNvSpPr>
            <a:spLocks noGrp="1"/>
          </p:cNvSpPr>
          <p:nvPr>
            <p:ph type="ftr" sz="quarter" idx="11"/>
          </p:nvPr>
        </p:nvSpPr>
        <p:spPr/>
        <p:txBody>
          <a:bodyPr/>
          <a:lstStyle/>
          <a:p>
            <a:pPr>
              <a:defRPr/>
            </a:pPr>
            <a:r>
              <a:rPr lang="en-US"/>
              <a:t>Attorney Client Communication</a:t>
            </a:r>
          </a:p>
        </p:txBody>
      </p:sp>
    </p:spTree>
    <p:extLst>
      <p:ext uri="{BB962C8B-B14F-4D97-AF65-F5344CB8AC3E}">
        <p14:creationId xmlns:p14="http://schemas.microsoft.com/office/powerpoint/2010/main" val="22272904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noChangeArrowheads="1"/>
          </p:cNvSpPr>
          <p:nvPr>
            <p:ph idx="1"/>
          </p:nvPr>
        </p:nvSpPr>
        <p:spPr>
          <a:xfrm>
            <a:off x="1143000" y="1752600"/>
            <a:ext cx="9906000" cy="4721225"/>
          </a:xfrm>
        </p:spPr>
        <p:txBody>
          <a:bodyPr/>
          <a:lstStyle/>
          <a:p>
            <a:pPr marL="0" indent="0">
              <a:buFont typeface="Arial" pitchFamily="34" charset="0"/>
              <a:buNone/>
            </a:pPr>
            <a:endParaRPr lang="en-US" altLang="en-US" sz="2400" dirty="0"/>
          </a:p>
          <a:p>
            <a:pPr marL="0" indent="0"/>
            <a:r>
              <a:rPr lang="en-US" altLang="en-US" sz="4400" b="1" dirty="0"/>
              <a:t>Questions</a:t>
            </a:r>
          </a:p>
          <a:p>
            <a:pPr marL="0" indent="0"/>
            <a:endParaRPr lang="en-US" altLang="en-US" sz="4400" b="1" dirty="0"/>
          </a:p>
          <a:p>
            <a:pPr marL="0" indent="0"/>
            <a:r>
              <a:rPr lang="en-US" altLang="en-US" sz="2800" b="1" dirty="0"/>
              <a:t>Gail Blanchard-Saiger</a:t>
            </a:r>
          </a:p>
          <a:p>
            <a:pPr marL="0" indent="0"/>
            <a:r>
              <a:rPr lang="en-US" altLang="en-US" sz="2800" b="1" dirty="0">
                <a:hlinkClick r:id="rId2"/>
              </a:rPr>
              <a:t>gail@gmbslawfirm.com</a:t>
            </a:r>
            <a:endParaRPr lang="en-US" altLang="en-US" sz="2800" b="1" dirty="0"/>
          </a:p>
          <a:p>
            <a:pPr marL="0" indent="0"/>
            <a:r>
              <a:rPr lang="en-US" altLang="en-US" sz="2800" b="1" dirty="0"/>
              <a:t>(916)402-3719</a:t>
            </a:r>
          </a:p>
          <a:p>
            <a:pPr marL="0" indent="0"/>
            <a:endParaRPr lang="en-US" altLang="en-US" sz="2000" b="1" dirty="0"/>
          </a:p>
          <a:p>
            <a:pPr marL="0" indent="0">
              <a:buFont typeface="Arial" pitchFamily="34" charset="0"/>
              <a:buNone/>
            </a:pPr>
            <a:endParaRPr lang="en-US" altLang="en-US" sz="2400" dirty="0"/>
          </a:p>
          <a:p>
            <a:pPr marL="0" indent="0">
              <a:buFont typeface="Arial" pitchFamily="34" charset="0"/>
              <a:buNone/>
            </a:pPr>
            <a:endParaRPr lang="en-US" altLang="en-US" sz="2400" dirty="0"/>
          </a:p>
        </p:txBody>
      </p:sp>
      <p:sp>
        <p:nvSpPr>
          <p:cNvPr id="2" name="Footer Placeholder 1">
            <a:extLst>
              <a:ext uri="{FF2B5EF4-FFF2-40B4-BE49-F238E27FC236}">
                <a16:creationId xmlns:a16="http://schemas.microsoft.com/office/drawing/2014/main" id="{B670C150-CFCD-4039-8A4B-458EBFD6EA14}"/>
              </a:ext>
            </a:extLst>
          </p:cNvPr>
          <p:cNvSpPr>
            <a:spLocks noGrp="1"/>
          </p:cNvSpPr>
          <p:nvPr>
            <p:ph type="ftr" sz="quarter" idx="11"/>
          </p:nvPr>
        </p:nvSpPr>
        <p:spPr/>
        <p:txBody>
          <a:bodyPr/>
          <a:lstStyle/>
          <a:p>
            <a:pPr>
              <a:defRPr/>
            </a:pPr>
            <a:r>
              <a:rPr lang="en-US"/>
              <a:t>Attorney Client Communication</a:t>
            </a:r>
          </a:p>
        </p:txBody>
      </p:sp>
    </p:spTree>
    <p:extLst>
      <p:ext uri="{BB962C8B-B14F-4D97-AF65-F5344CB8AC3E}">
        <p14:creationId xmlns:p14="http://schemas.microsoft.com/office/powerpoint/2010/main" val="4193299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noChangeArrowheads="1"/>
          </p:cNvSpPr>
          <p:nvPr>
            <p:ph type="title"/>
          </p:nvPr>
        </p:nvSpPr>
        <p:spPr>
          <a:xfrm>
            <a:off x="609600" y="914399"/>
            <a:ext cx="10972800" cy="889001"/>
          </a:xfrm>
        </p:spPr>
        <p:txBody>
          <a:bodyPr/>
          <a:lstStyle/>
          <a:p>
            <a:r>
              <a:rPr lang="en-US" altLang="en-US" sz="3200" b="1" dirty="0">
                <a:solidFill>
                  <a:schemeClr val="accent2">
                    <a:lumMod val="50000"/>
                  </a:schemeClr>
                </a:solidFill>
              </a:rPr>
              <a:t>Minimum Wage Increase</a:t>
            </a:r>
          </a:p>
        </p:txBody>
      </p:sp>
      <p:sp>
        <p:nvSpPr>
          <p:cNvPr id="9219" name="Content Placeholder 2"/>
          <p:cNvSpPr>
            <a:spLocks noGrp="1" noChangeArrowheads="1"/>
          </p:cNvSpPr>
          <p:nvPr>
            <p:ph idx="1"/>
          </p:nvPr>
        </p:nvSpPr>
        <p:spPr>
          <a:xfrm>
            <a:off x="1143000" y="2209800"/>
            <a:ext cx="9906000" cy="3733801"/>
          </a:xfrm>
        </p:spPr>
        <p:txBody>
          <a:bodyPr/>
          <a:lstStyle/>
          <a:p>
            <a:pPr algn="l">
              <a:buFont typeface="Arial" panose="020B0604020202020204" pitchFamily="34" charset="0"/>
              <a:buChar char="•"/>
            </a:pPr>
            <a:r>
              <a:rPr lang="en-US" altLang="en-US" sz="2000" dirty="0">
                <a:latin typeface="+mj-lt"/>
              </a:rPr>
              <a:t>Statewide minimum wage for non-exempt employees is currently $15.50 per hour (effective January 1, 2023).</a:t>
            </a:r>
          </a:p>
          <a:p>
            <a:pPr algn="l">
              <a:buFont typeface="Arial" panose="020B0604020202020204" pitchFamily="34" charset="0"/>
              <a:buChar char="•"/>
            </a:pPr>
            <a:endParaRPr lang="en-US" sz="2000" dirty="0">
              <a:latin typeface="+mj-lt"/>
            </a:endParaRPr>
          </a:p>
          <a:p>
            <a:pPr algn="l">
              <a:buFont typeface="Arial" panose="020B0604020202020204" pitchFamily="34" charset="0"/>
              <a:buChar char="•"/>
            </a:pPr>
            <a:r>
              <a:rPr lang="en-US" sz="2000" dirty="0">
                <a:latin typeface="+mj-lt"/>
              </a:rPr>
              <a:t>Beginning January 1, 2024,  the minimum wage will increase based on the lesser of 3.5 percent and the rate of change in the averages of the two most recent U.S. CPI-W unless those averages are negative. If the averages are negative, there shall be no increase or decrease in the minimum wage for the following year.</a:t>
            </a:r>
          </a:p>
          <a:p>
            <a:pPr marL="0" indent="0" algn="l"/>
            <a:endParaRPr lang="en-US" sz="2000" dirty="0">
              <a:latin typeface="+mj-lt"/>
            </a:endParaRPr>
          </a:p>
          <a:p>
            <a:pPr algn="l">
              <a:buFont typeface="Arial" panose="020B0604020202020204" pitchFamily="34" charset="0"/>
              <a:buChar char="•"/>
            </a:pPr>
            <a:r>
              <a:rPr lang="en-US" altLang="en-US" sz="2000" dirty="0">
                <a:latin typeface="+mj-lt"/>
              </a:rPr>
              <a:t>Generally, the Department of Industrial Relations posts the minimum wage increase in the fall of each year.</a:t>
            </a:r>
          </a:p>
          <a:p>
            <a:pPr algn="l">
              <a:buFont typeface="Arial" panose="020B0604020202020204" pitchFamily="34" charset="0"/>
              <a:buChar char="•"/>
            </a:pPr>
            <a:endParaRPr lang="en-US" altLang="en-US" sz="2000" dirty="0">
              <a:latin typeface="+mj-lt"/>
            </a:endParaRPr>
          </a:p>
          <a:p>
            <a:pPr marL="0" indent="0" algn="l"/>
            <a:r>
              <a:rPr lang="en-US" altLang="en-US" sz="2000" b="1" dirty="0">
                <a:latin typeface="+mj-lt"/>
              </a:rPr>
              <a:t>But wait…..</a:t>
            </a:r>
          </a:p>
          <a:p>
            <a:pPr marL="0" indent="0" algn="l">
              <a:buFont typeface="Arial" pitchFamily="34" charset="0"/>
              <a:buNone/>
            </a:pPr>
            <a:endParaRPr lang="en-US" altLang="en-US" sz="2400" dirty="0">
              <a:latin typeface="+mj-lt"/>
            </a:endParaRPr>
          </a:p>
          <a:p>
            <a:pPr marL="0" indent="0" algn="l">
              <a:buFont typeface="Arial" pitchFamily="34" charset="0"/>
              <a:buNone/>
            </a:pPr>
            <a:r>
              <a:rPr lang="en-US" altLang="en-US" sz="2400" dirty="0"/>
              <a:t>						</a:t>
            </a:r>
          </a:p>
          <a:p>
            <a:pPr marL="0" lvl="1" indent="0">
              <a:buNone/>
              <a:defRPr/>
            </a:pPr>
            <a:r>
              <a:rPr lang="en-US" altLang="en-US" sz="2000" dirty="0">
                <a:solidFill>
                  <a:srgbClr val="360C12"/>
                </a:solidFill>
                <a:latin typeface="+mj-lt"/>
              </a:rPr>
              <a:t>				</a:t>
            </a:r>
          </a:p>
          <a:p>
            <a:pPr marL="400050" lvl="1" indent="0">
              <a:buNone/>
            </a:pPr>
            <a:r>
              <a:rPr lang="en-US" altLang="en-US" sz="2400" dirty="0"/>
              <a:t>		</a:t>
            </a:r>
          </a:p>
          <a:p>
            <a:pPr marL="0" indent="0" algn="l">
              <a:buFont typeface="Arial" pitchFamily="34" charset="0"/>
              <a:buNone/>
            </a:pPr>
            <a:endParaRPr lang="en-US" altLang="en-US" sz="2400" dirty="0"/>
          </a:p>
        </p:txBody>
      </p:sp>
      <p:sp>
        <p:nvSpPr>
          <p:cNvPr id="2" name="Footer Placeholder 1">
            <a:extLst>
              <a:ext uri="{FF2B5EF4-FFF2-40B4-BE49-F238E27FC236}">
                <a16:creationId xmlns:a16="http://schemas.microsoft.com/office/drawing/2014/main" id="{B670C150-CFCD-4039-8A4B-458EBFD6EA14}"/>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2646511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609600" y="1833564"/>
            <a:ext cx="10972800" cy="147636"/>
          </a:xfrm>
        </p:spPr>
        <p:txBody>
          <a:bodyPr/>
          <a:lstStyle/>
          <a:p>
            <a:r>
              <a:rPr lang="en-US" altLang="en-US" sz="3200" b="1" dirty="0">
                <a:latin typeface="+mj-lt"/>
              </a:rPr>
              <a:t>SB 525 – Health Care Worker Minimum Wage</a:t>
            </a:r>
            <a:br>
              <a:rPr lang="en-US" altLang="en-US" sz="3200" b="1" dirty="0">
                <a:latin typeface="+mj-lt"/>
              </a:rPr>
            </a:br>
            <a:br>
              <a:rPr lang="en-US" altLang="en-US" sz="3200" b="1" dirty="0">
                <a:latin typeface="+mj-lt"/>
              </a:rPr>
            </a:br>
            <a:endParaRPr lang="en-US" altLang="en-US" sz="3200" dirty="0">
              <a:solidFill>
                <a:schemeClr val="tx2">
                  <a:lumMod val="50000"/>
                </a:schemeClr>
              </a:solidFill>
            </a:endParaRPr>
          </a:p>
        </p:txBody>
      </p:sp>
      <p:sp>
        <p:nvSpPr>
          <p:cNvPr id="20483" name="Content Placeholder 2"/>
          <p:cNvSpPr>
            <a:spLocks noGrp="1" noChangeArrowheads="1"/>
          </p:cNvSpPr>
          <p:nvPr>
            <p:ph idx="1"/>
          </p:nvPr>
        </p:nvSpPr>
        <p:spPr>
          <a:xfrm>
            <a:off x="381000" y="1752600"/>
            <a:ext cx="11430000" cy="4373565"/>
          </a:xfrm>
        </p:spPr>
        <p:txBody>
          <a:bodyPr/>
          <a:lstStyle/>
          <a:p>
            <a:pPr algn="l">
              <a:buFont typeface="Arial" panose="020B0604020202020204" pitchFamily="34" charset="0"/>
              <a:buChar char="•"/>
              <a:defRPr/>
            </a:pPr>
            <a:r>
              <a:rPr lang="en-US" altLang="en-US" sz="2000" dirty="0"/>
              <a:t>Increase in Healthcare Worker Minimum Wage starting on June 1, 2024</a:t>
            </a:r>
          </a:p>
          <a:p>
            <a:pPr algn="l">
              <a:buFont typeface="Arial" panose="020B0604020202020204" pitchFamily="34" charset="0"/>
              <a:buChar char="•"/>
              <a:defRPr/>
            </a:pPr>
            <a:r>
              <a:rPr lang="en-US" altLang="en-US" sz="2000" dirty="0"/>
              <a:t>Covers a variety of “health facilities” including but not limited to:</a:t>
            </a:r>
          </a:p>
          <a:p>
            <a:pPr lvl="2">
              <a:defRPr/>
            </a:pPr>
            <a:r>
              <a:rPr lang="en-US" altLang="en-US" sz="1800" dirty="0"/>
              <a:t>Licensed general acute care hospital</a:t>
            </a:r>
          </a:p>
          <a:p>
            <a:pPr lvl="2">
              <a:defRPr/>
            </a:pPr>
            <a:r>
              <a:rPr lang="en-US" altLang="en-US" sz="1800" dirty="0"/>
              <a:t>Licensed skilled nursing facility if owned, operated or controlled by a hospital or integrated health care system (there is a separate section that increases the minimum wage for other SNF employees)</a:t>
            </a:r>
          </a:p>
          <a:p>
            <a:pPr lvl="2">
              <a:defRPr/>
            </a:pPr>
            <a:r>
              <a:rPr lang="en-US" altLang="en-US" sz="1800" dirty="0"/>
              <a:t>Licensed home health agency</a:t>
            </a:r>
          </a:p>
          <a:p>
            <a:pPr lvl="2">
              <a:defRPr/>
            </a:pPr>
            <a:r>
              <a:rPr lang="en-US" altLang="en-US" sz="1800" dirty="0"/>
              <a:t>1204(a) and (b) clinics</a:t>
            </a:r>
          </a:p>
          <a:p>
            <a:pPr lvl="2">
              <a:defRPr/>
            </a:pPr>
            <a:r>
              <a:rPr lang="en-US" altLang="en-US" sz="1800" dirty="0"/>
              <a:t>Clinics operated by the state or any of its political subdivisions that is exempt from licensure under 1206(b)</a:t>
            </a:r>
          </a:p>
          <a:p>
            <a:pPr lvl="2">
              <a:defRPr/>
            </a:pPr>
            <a:r>
              <a:rPr lang="en-US" altLang="en-US" sz="1800" dirty="0"/>
              <a:t>A rural health clinic</a:t>
            </a:r>
          </a:p>
          <a:p>
            <a:pPr lvl="2">
              <a:defRPr/>
            </a:pPr>
            <a:r>
              <a:rPr lang="en-US" altLang="en-US" sz="1800" dirty="0"/>
              <a:t>An urgent care clinic</a:t>
            </a:r>
          </a:p>
          <a:p>
            <a:pPr algn="l">
              <a:buFont typeface="Arial" panose="020B0604020202020204" pitchFamily="34" charset="0"/>
              <a:buChar char="•"/>
              <a:defRPr/>
            </a:pPr>
            <a:r>
              <a:rPr lang="en-US" altLang="en-US" sz="2000" dirty="0"/>
              <a:t>Covered “healthcare employee” defined as an employee who provides patient care, health care service or services supporting the provision of health care (e.g. nurse, doctor, patient care tech, housekeeping, janitor, guard, clerical worker, non-administrative worker, food services, gift shop worker, technical and ancillary services worker, coder, medical billing personnel, schedule, warehouse worker, laundry.  </a:t>
            </a:r>
          </a:p>
        </p:txBody>
      </p:sp>
      <p:sp>
        <p:nvSpPr>
          <p:cNvPr id="2" name="Footer Placeholder 1">
            <a:extLst>
              <a:ext uri="{FF2B5EF4-FFF2-40B4-BE49-F238E27FC236}">
                <a16:creationId xmlns:a16="http://schemas.microsoft.com/office/drawing/2014/main" id="{2F65DD38-A07A-4A98-BB46-A4F540D6484C}"/>
              </a:ext>
            </a:extLst>
          </p:cNvPr>
          <p:cNvSpPr>
            <a:spLocks noGrp="1"/>
          </p:cNvSpPr>
          <p:nvPr>
            <p:ph type="ftr" sz="quarter" idx="11"/>
          </p:nvPr>
        </p:nvSpPr>
        <p:spPr/>
        <p:txBody>
          <a:bodyPr/>
          <a:lstStyle/>
          <a:p>
            <a:pPr>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609600" y="1833564"/>
            <a:ext cx="10972800" cy="147636"/>
          </a:xfrm>
        </p:spPr>
        <p:txBody>
          <a:bodyPr/>
          <a:lstStyle/>
          <a:p>
            <a:r>
              <a:rPr lang="en-US" altLang="en-US" sz="3200" b="1" dirty="0">
                <a:latin typeface="+mj-lt"/>
              </a:rPr>
              <a:t>SB 525 – Health Care Worker Minimum Wage</a:t>
            </a:r>
            <a:br>
              <a:rPr lang="en-US" altLang="en-US" sz="3200" b="1" dirty="0">
                <a:latin typeface="+mj-lt"/>
              </a:rPr>
            </a:br>
            <a:br>
              <a:rPr lang="en-US" altLang="en-US" sz="3200" b="1" dirty="0">
                <a:latin typeface="+mj-lt"/>
              </a:rPr>
            </a:br>
            <a:endParaRPr lang="en-US" altLang="en-US" sz="3200" dirty="0">
              <a:solidFill>
                <a:schemeClr val="tx2">
                  <a:lumMod val="50000"/>
                </a:schemeClr>
              </a:solidFill>
            </a:endParaRPr>
          </a:p>
        </p:txBody>
      </p:sp>
      <p:sp>
        <p:nvSpPr>
          <p:cNvPr id="20483" name="Content Placeholder 2"/>
          <p:cNvSpPr>
            <a:spLocks noGrp="1" noChangeArrowheads="1"/>
          </p:cNvSpPr>
          <p:nvPr>
            <p:ph idx="1"/>
          </p:nvPr>
        </p:nvSpPr>
        <p:spPr>
          <a:xfrm>
            <a:off x="609600" y="1833564"/>
            <a:ext cx="10972800" cy="4292601"/>
          </a:xfrm>
        </p:spPr>
        <p:txBody>
          <a:bodyPr/>
          <a:lstStyle/>
          <a:p>
            <a:pPr algn="l">
              <a:buFont typeface="Arial" panose="020B0604020202020204" pitchFamily="34" charset="0"/>
              <a:buChar char="•"/>
              <a:defRPr/>
            </a:pPr>
            <a:r>
              <a:rPr lang="en-US" altLang="en-US" sz="2000" dirty="0"/>
              <a:t>Covered “health care employee” also includes contracted staff if the health facility exercised control over the employee’s wages, hours or working conditions.  This includes all employees performing contracted or subcontracted work primarily on the premises of a health care facility to provide health care services or services supporting the provision of health care.  </a:t>
            </a:r>
          </a:p>
          <a:p>
            <a:pPr algn="l">
              <a:buFont typeface="Arial" panose="020B0604020202020204" pitchFamily="34" charset="0"/>
              <a:buChar char="•"/>
              <a:defRPr/>
            </a:pPr>
            <a:r>
              <a:rPr lang="en-US" altLang="en-US" sz="2000" dirty="0"/>
              <a:t>Amount and timing vary depending on health facility characteristics but all increase on June 1, 2024 - $18/hour to $23/hour with scheduled increases thereafter.</a:t>
            </a:r>
          </a:p>
          <a:p>
            <a:pPr algn="l">
              <a:buFont typeface="Arial" panose="020B0604020202020204" pitchFamily="34" charset="0"/>
              <a:buChar char="•"/>
              <a:defRPr/>
            </a:pPr>
            <a:r>
              <a:rPr lang="en-US" altLang="en-US" sz="2000" dirty="0"/>
              <a:t>Includes a process by which a health facility can request a waiver from the Department of Industrial Relations to temporarily pause or receive an alternative phase in schedule.  If a waiver is granted it is in place for one year although the health facility can apply for renewal of a waiver.</a:t>
            </a:r>
          </a:p>
          <a:p>
            <a:pPr algn="l">
              <a:buFont typeface="Arial" panose="020B0604020202020204" pitchFamily="34" charset="0"/>
              <a:buChar char="•"/>
              <a:defRPr/>
            </a:pPr>
            <a:r>
              <a:rPr lang="en-US" altLang="en-US" sz="2000" dirty="0"/>
              <a:t>Establishes a new minimum salary test for exempt employees:</a:t>
            </a:r>
          </a:p>
          <a:p>
            <a:pPr lvl="1">
              <a:buFont typeface="Arial" panose="020B0604020202020204" pitchFamily="34" charset="0"/>
              <a:buChar char="•"/>
              <a:defRPr/>
            </a:pPr>
            <a:r>
              <a:rPr lang="en-US" altLang="en-US" sz="1800" dirty="0"/>
              <a:t>At least 150% of the health care minimum wage or 200% of the general minimum wage, whichever is greater</a:t>
            </a:r>
          </a:p>
          <a:p>
            <a:pPr algn="l">
              <a:buFont typeface="Arial" panose="020B0604020202020204" pitchFamily="34" charset="0"/>
              <a:buChar char="•"/>
              <a:defRPr/>
            </a:pPr>
            <a:r>
              <a:rPr lang="en-US" altLang="en-US" sz="2000" dirty="0"/>
              <a:t>Would pre-empt any local ordinance for health care minimum wage through January 1, 2034 and any ballot initiatives on executive compensation through January 1, 2030.</a:t>
            </a:r>
          </a:p>
        </p:txBody>
      </p:sp>
      <p:sp>
        <p:nvSpPr>
          <p:cNvPr id="2" name="Footer Placeholder 1">
            <a:extLst>
              <a:ext uri="{FF2B5EF4-FFF2-40B4-BE49-F238E27FC236}">
                <a16:creationId xmlns:a16="http://schemas.microsoft.com/office/drawing/2014/main" id="{2F65DD38-A07A-4A98-BB46-A4F540D6484C}"/>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331400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609600" y="1600200"/>
            <a:ext cx="10972800" cy="533400"/>
          </a:xfrm>
        </p:spPr>
        <p:txBody>
          <a:bodyPr/>
          <a:lstStyle/>
          <a:p>
            <a:r>
              <a:rPr lang="en-US" altLang="en-US" sz="3200" b="1" dirty="0">
                <a:latin typeface="+mj-lt"/>
              </a:rPr>
              <a:t>Health Care Worker Minimum Wage Ordinances</a:t>
            </a:r>
            <a:br>
              <a:rPr lang="en-US" altLang="en-US" sz="3200" b="1" dirty="0">
                <a:latin typeface="+mj-lt"/>
              </a:rPr>
            </a:br>
            <a:endParaRPr lang="en-US" altLang="en-US" sz="3200" dirty="0">
              <a:solidFill>
                <a:schemeClr val="tx2">
                  <a:lumMod val="50000"/>
                </a:schemeClr>
              </a:solidFill>
            </a:endParaRPr>
          </a:p>
        </p:txBody>
      </p:sp>
      <p:sp>
        <p:nvSpPr>
          <p:cNvPr id="20483" name="Content Placeholder 2"/>
          <p:cNvSpPr>
            <a:spLocks noGrp="1" noChangeArrowheads="1"/>
          </p:cNvSpPr>
          <p:nvPr>
            <p:ph idx="1"/>
          </p:nvPr>
        </p:nvSpPr>
        <p:spPr>
          <a:xfrm>
            <a:off x="609600" y="2209800"/>
            <a:ext cx="10972800" cy="3916365"/>
          </a:xfrm>
        </p:spPr>
        <p:txBody>
          <a:bodyPr/>
          <a:lstStyle/>
          <a:p>
            <a:pPr marL="285750" indent="-285750" algn="l">
              <a:buFont typeface="Arial" panose="020B0604020202020204" pitchFamily="34" charset="0"/>
              <a:buChar char="•"/>
              <a:defRPr/>
            </a:pPr>
            <a:r>
              <a:rPr lang="en-US" altLang="en-US" sz="2400" dirty="0"/>
              <a:t>If the SEIU-UHW, the sponsor of SB 525, is not successful at the legislative level, SEIU-UHW will continue to pursue health care worker minimum wage ordinances at the local level.</a:t>
            </a:r>
          </a:p>
          <a:p>
            <a:pPr marL="0" indent="0" algn="l">
              <a:defRPr/>
            </a:pPr>
            <a:endParaRPr lang="en-US" altLang="en-US" sz="2400" dirty="0"/>
          </a:p>
          <a:p>
            <a:pPr marL="285750" indent="-285750" algn="l">
              <a:buFont typeface="Arial" panose="020B0604020202020204" pitchFamily="34" charset="0"/>
              <a:buChar char="•"/>
              <a:defRPr/>
            </a:pPr>
            <a:r>
              <a:rPr lang="en-US" altLang="en-US" sz="2400" dirty="0"/>
              <a:t>Health Care Minimum Wage Ordinances are on the March 2024 ballot in Los Angeles, Downey, Long Beach - $25 minimum wage.</a:t>
            </a:r>
          </a:p>
          <a:p>
            <a:pPr marL="0" indent="0" algn="l">
              <a:defRPr/>
            </a:pPr>
            <a:endParaRPr lang="en-US" altLang="en-US" sz="2400" dirty="0"/>
          </a:p>
          <a:p>
            <a:pPr marL="285750" indent="-285750" algn="l">
              <a:buFont typeface="Arial" panose="020B0604020202020204" pitchFamily="34" charset="0"/>
              <a:buChar char="•"/>
              <a:defRPr/>
            </a:pPr>
            <a:r>
              <a:rPr lang="en-US" altLang="en-US" sz="2400" dirty="0"/>
              <a:t>Local ordinances may or may not cover public employers.</a:t>
            </a:r>
            <a:endParaRPr lang="en-US" altLang="en-US" sz="2000" dirty="0"/>
          </a:p>
        </p:txBody>
      </p:sp>
      <p:sp>
        <p:nvSpPr>
          <p:cNvPr id="2" name="Footer Placeholder 1">
            <a:extLst>
              <a:ext uri="{FF2B5EF4-FFF2-40B4-BE49-F238E27FC236}">
                <a16:creationId xmlns:a16="http://schemas.microsoft.com/office/drawing/2014/main" id="{2F65DD38-A07A-4A98-BB46-A4F540D6484C}"/>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154133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609600" y="1066800"/>
            <a:ext cx="10972800" cy="1066800"/>
          </a:xfrm>
        </p:spPr>
        <p:txBody>
          <a:bodyPr/>
          <a:lstStyle/>
          <a:p>
            <a:r>
              <a:rPr lang="en-US" altLang="en-US" sz="3200" b="1" dirty="0">
                <a:latin typeface="+mj-lt"/>
              </a:rPr>
              <a:t>SB 616  – California Paid Sick Leave</a:t>
            </a:r>
            <a:br>
              <a:rPr lang="en-US" altLang="en-US" sz="3200" b="1" dirty="0">
                <a:latin typeface="+mj-lt"/>
              </a:rPr>
            </a:br>
            <a:endParaRPr lang="en-US" altLang="en-US" sz="3200" dirty="0">
              <a:solidFill>
                <a:schemeClr val="tx2">
                  <a:lumMod val="50000"/>
                </a:schemeClr>
              </a:solidFill>
            </a:endParaRPr>
          </a:p>
        </p:txBody>
      </p:sp>
      <p:sp>
        <p:nvSpPr>
          <p:cNvPr id="20483" name="Content Placeholder 2"/>
          <p:cNvSpPr>
            <a:spLocks noGrp="1" noChangeArrowheads="1"/>
          </p:cNvSpPr>
          <p:nvPr>
            <p:ph idx="1"/>
          </p:nvPr>
        </p:nvSpPr>
        <p:spPr>
          <a:xfrm>
            <a:off x="609600" y="1676401"/>
            <a:ext cx="10972800" cy="4343400"/>
          </a:xfrm>
        </p:spPr>
        <p:txBody>
          <a:bodyPr/>
          <a:lstStyle/>
          <a:p>
            <a:pPr algn="l">
              <a:buFont typeface="Arial" panose="020B0604020202020204" pitchFamily="34" charset="0"/>
              <a:buChar char="•"/>
              <a:defRPr/>
            </a:pPr>
            <a:r>
              <a:rPr lang="en-US" altLang="en-US" sz="2000" dirty="0"/>
              <a:t>Would increase CA Paid Sick Leave from 3 days (24/30/36 hours) to 5 days (40/50/60 hours) per year</a:t>
            </a:r>
          </a:p>
          <a:p>
            <a:pPr algn="l">
              <a:buFont typeface="Arial" panose="020B0604020202020204" pitchFamily="34" charset="0"/>
              <a:buChar char="•"/>
              <a:defRPr/>
            </a:pPr>
            <a:endParaRPr lang="en-US" altLang="en-US" sz="1400" dirty="0"/>
          </a:p>
          <a:p>
            <a:pPr algn="l">
              <a:buFont typeface="Arial" panose="020B0604020202020204" pitchFamily="34" charset="0"/>
              <a:buChar char="•"/>
              <a:defRPr/>
            </a:pPr>
            <a:r>
              <a:rPr lang="en-US" altLang="en-US" sz="2000" dirty="0"/>
              <a:t>Options:</a:t>
            </a:r>
          </a:p>
          <a:p>
            <a:pPr lvl="1">
              <a:buFont typeface="Arial" panose="020B0604020202020204" pitchFamily="34" charset="0"/>
              <a:buChar char="•"/>
              <a:defRPr/>
            </a:pPr>
            <a:r>
              <a:rPr lang="en-US" altLang="en-US" sz="1800" dirty="0"/>
              <a:t>Maintains current accrual rate (1 hour for every 30 hours worked)</a:t>
            </a:r>
          </a:p>
          <a:p>
            <a:pPr lvl="1">
              <a:buFont typeface="Arial" panose="020B0604020202020204" pitchFamily="34" charset="0"/>
              <a:buChar char="•"/>
              <a:defRPr/>
            </a:pPr>
            <a:r>
              <a:rPr lang="en-US" altLang="en-US" sz="1800" dirty="0"/>
              <a:t>Continues to allow an employer to rely on an existing paid time off plan that provides paid time for the reasons specified in the California Paid Sick Leave law but requires that those plans provide for a covered employee to accrue at least 3 days by the 120</a:t>
            </a:r>
            <a:r>
              <a:rPr lang="en-US" altLang="en-US" sz="1800" baseline="30000" dirty="0"/>
              <a:t>th</a:t>
            </a:r>
            <a:r>
              <a:rPr lang="en-US" altLang="en-US" sz="1800" dirty="0"/>
              <a:t> day of employment, 12-month period, calendar year and 5 days by the 200</a:t>
            </a:r>
            <a:r>
              <a:rPr lang="en-US" altLang="en-US" sz="1800" baseline="30000" dirty="0"/>
              <a:t>th</a:t>
            </a:r>
            <a:r>
              <a:rPr lang="en-US" altLang="en-US" sz="1800" dirty="0"/>
              <a:t> day of employment, 12-month period, calendar year. </a:t>
            </a:r>
          </a:p>
          <a:p>
            <a:pPr lvl="1">
              <a:buFont typeface="Arial" panose="020B0604020202020204" pitchFamily="34" charset="0"/>
              <a:buChar char="•"/>
              <a:defRPr/>
            </a:pPr>
            <a:r>
              <a:rPr lang="en-US" altLang="en-US" sz="1800" dirty="0"/>
              <a:t>Continues to allow an employer to front-load paid sick leave hours so long as the employee has at least 3 days available for use by the 120</a:t>
            </a:r>
            <a:r>
              <a:rPr lang="en-US" altLang="en-US" sz="1800" baseline="30000" dirty="0"/>
              <a:t>th</a:t>
            </a:r>
            <a:r>
              <a:rPr lang="en-US" altLang="en-US" sz="1800" dirty="0"/>
              <a:t> day of employment, 12-month period or calendar year and 5 days available for use by the 200</a:t>
            </a:r>
            <a:r>
              <a:rPr lang="en-US" altLang="en-US" sz="1800" baseline="30000" dirty="0"/>
              <a:t>th</a:t>
            </a:r>
            <a:r>
              <a:rPr lang="en-US" altLang="en-US" sz="1800" dirty="0"/>
              <a:t> day of employment, 12-month period or calendar year.  </a:t>
            </a:r>
          </a:p>
          <a:p>
            <a:pPr marL="0" indent="0" algn="l">
              <a:defRPr/>
            </a:pPr>
            <a:endParaRPr lang="en-US" altLang="en-US" sz="1400" dirty="0"/>
          </a:p>
          <a:p>
            <a:pPr algn="l">
              <a:buFont typeface="Arial" panose="020B0604020202020204" pitchFamily="34" charset="0"/>
              <a:buChar char="•"/>
              <a:defRPr/>
            </a:pPr>
            <a:r>
              <a:rPr lang="en-US" altLang="en-US" sz="2000" dirty="0"/>
              <a:t>As with the current California Paid Sick Leave law, all of this time would be protected – meaning that it cannot be used for discipline under an attendance policy.</a:t>
            </a:r>
          </a:p>
          <a:p>
            <a:pPr marL="0" indent="0" algn="l">
              <a:defRPr/>
            </a:pPr>
            <a:endParaRPr lang="en-US" altLang="en-US" sz="1100" dirty="0"/>
          </a:p>
          <a:p>
            <a:pPr marL="0" indent="0" algn="l">
              <a:defRPr/>
            </a:pPr>
            <a:r>
              <a:rPr lang="en-US" altLang="en-US" sz="2000" b="1" dirty="0">
                <a:latin typeface="+mj-lt"/>
              </a:rPr>
              <a:t>But wait…..</a:t>
            </a:r>
          </a:p>
          <a:p>
            <a:pPr marL="0" indent="0" algn="l">
              <a:defRPr/>
            </a:pPr>
            <a:endParaRPr lang="en-US" altLang="en-US" sz="2000" dirty="0"/>
          </a:p>
          <a:p>
            <a:pPr algn="l">
              <a:buFont typeface="Arial" panose="020B0604020202020204" pitchFamily="34" charset="0"/>
              <a:buChar char="•"/>
              <a:defRPr/>
            </a:pPr>
            <a:endParaRPr lang="en-US" altLang="en-US" sz="2000" dirty="0"/>
          </a:p>
        </p:txBody>
      </p:sp>
      <p:sp>
        <p:nvSpPr>
          <p:cNvPr id="2" name="Footer Placeholder 1">
            <a:extLst>
              <a:ext uri="{FF2B5EF4-FFF2-40B4-BE49-F238E27FC236}">
                <a16:creationId xmlns:a16="http://schemas.microsoft.com/office/drawing/2014/main" id="{2F65DD38-A07A-4A98-BB46-A4F540D6484C}"/>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640186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609600" y="1600200"/>
            <a:ext cx="10972800" cy="533400"/>
          </a:xfrm>
        </p:spPr>
        <p:txBody>
          <a:bodyPr/>
          <a:lstStyle/>
          <a:p>
            <a:r>
              <a:rPr lang="en-US" altLang="en-US" sz="3200" b="1" dirty="0">
                <a:latin typeface="+mj-lt"/>
              </a:rPr>
              <a:t>SB 1365 – Health Care Worker Paid Sick Leave</a:t>
            </a:r>
            <a:br>
              <a:rPr lang="en-US" altLang="en-US" sz="3200" b="1" dirty="0">
                <a:latin typeface="+mj-lt"/>
              </a:rPr>
            </a:br>
            <a:br>
              <a:rPr lang="en-US" altLang="en-US" sz="3200" b="1" dirty="0">
                <a:latin typeface="+mj-lt"/>
              </a:rPr>
            </a:br>
            <a:endParaRPr lang="en-US" altLang="en-US" sz="3200" dirty="0">
              <a:solidFill>
                <a:schemeClr val="tx2">
                  <a:lumMod val="50000"/>
                </a:schemeClr>
              </a:solidFill>
            </a:endParaRPr>
          </a:p>
        </p:txBody>
      </p:sp>
      <p:sp>
        <p:nvSpPr>
          <p:cNvPr id="20483" name="Content Placeholder 2"/>
          <p:cNvSpPr>
            <a:spLocks noGrp="1" noChangeArrowheads="1"/>
          </p:cNvSpPr>
          <p:nvPr>
            <p:ph idx="1"/>
          </p:nvPr>
        </p:nvSpPr>
        <p:spPr>
          <a:xfrm>
            <a:off x="609600" y="1752600"/>
            <a:ext cx="10972800" cy="4597401"/>
          </a:xfrm>
        </p:spPr>
        <p:txBody>
          <a:bodyPr/>
          <a:lstStyle/>
          <a:p>
            <a:pPr marL="285750" indent="-285750" algn="l">
              <a:buFont typeface="Arial" panose="020B0604020202020204" pitchFamily="34" charset="0"/>
              <a:buChar char="•"/>
              <a:defRPr/>
            </a:pPr>
            <a:r>
              <a:rPr lang="en-US" altLang="en-US" sz="2000" dirty="0"/>
              <a:t>Adds 4 additional days (32/40/48 hours) of Paid Sick Leave hours for employees of covered health facilities </a:t>
            </a:r>
          </a:p>
          <a:p>
            <a:pPr marL="285750" indent="-285750" algn="l">
              <a:buFont typeface="Arial" panose="020B0604020202020204" pitchFamily="34" charset="0"/>
              <a:buChar char="•"/>
              <a:defRPr/>
            </a:pPr>
            <a:r>
              <a:rPr lang="en-US" altLang="en-US" sz="2000" dirty="0"/>
              <a:t>The 4 additional days may be unpaid but an employee is entitled to use any available accrued paid leave</a:t>
            </a:r>
          </a:p>
          <a:p>
            <a:pPr marL="285750" indent="-285750" algn="l">
              <a:buFont typeface="Arial" panose="020B0604020202020204" pitchFamily="34" charset="0"/>
              <a:buChar char="•"/>
              <a:defRPr/>
            </a:pPr>
            <a:r>
              <a:rPr lang="en-US" altLang="en-US" sz="2000" dirty="0"/>
              <a:t>Covered health facilities include but are not limited to:</a:t>
            </a:r>
          </a:p>
          <a:p>
            <a:pPr marL="685800" lvl="1">
              <a:buFont typeface="Arial" panose="020B0604020202020204" pitchFamily="34" charset="0"/>
              <a:buChar char="•"/>
              <a:defRPr/>
            </a:pPr>
            <a:r>
              <a:rPr lang="en-US" altLang="en-US" sz="1600" dirty="0"/>
              <a:t>General acute care hospitals</a:t>
            </a:r>
          </a:p>
          <a:p>
            <a:pPr marL="685800" lvl="1">
              <a:buFont typeface="Arial" panose="020B0604020202020204" pitchFamily="34" charset="0"/>
              <a:buChar char="•"/>
              <a:defRPr/>
            </a:pPr>
            <a:r>
              <a:rPr lang="en-US" altLang="en-US" sz="1600" dirty="0"/>
              <a:t>Licensed skilled nursing facilities</a:t>
            </a:r>
          </a:p>
          <a:p>
            <a:pPr marL="685800" lvl="1">
              <a:buFont typeface="Arial" panose="020B0604020202020204" pitchFamily="34" charset="0"/>
              <a:buChar char="•"/>
              <a:defRPr/>
            </a:pPr>
            <a:r>
              <a:rPr lang="en-US" altLang="en-US" sz="1600" dirty="0"/>
              <a:t>Licensed home health agency</a:t>
            </a:r>
          </a:p>
          <a:p>
            <a:pPr marL="685800" lvl="1">
              <a:buFont typeface="Arial" panose="020B0604020202020204" pitchFamily="34" charset="0"/>
              <a:buChar char="•"/>
              <a:defRPr/>
            </a:pPr>
            <a:r>
              <a:rPr lang="en-US" altLang="en-US" sz="1600" dirty="0"/>
              <a:t>1204 clinics</a:t>
            </a:r>
          </a:p>
          <a:p>
            <a:pPr marL="685800" lvl="1">
              <a:buFont typeface="Arial" panose="020B0604020202020204" pitchFamily="34" charset="0"/>
              <a:buChar char="•"/>
              <a:defRPr/>
            </a:pPr>
            <a:r>
              <a:rPr lang="en-US" altLang="en-US" sz="1600" dirty="0"/>
              <a:t>Federally qualified health centers</a:t>
            </a:r>
          </a:p>
          <a:p>
            <a:pPr marL="685800" lvl="1">
              <a:buFont typeface="Arial" panose="020B0604020202020204" pitchFamily="34" charset="0"/>
              <a:buChar char="•"/>
              <a:defRPr/>
            </a:pPr>
            <a:r>
              <a:rPr lang="en-US" altLang="en-US" sz="1600" dirty="0"/>
              <a:t>Rural health clinics as defined in 42 USC 1396d(l)(1)</a:t>
            </a:r>
          </a:p>
          <a:p>
            <a:pPr marL="685800" lvl="1">
              <a:buFont typeface="Arial" panose="020B0604020202020204" pitchFamily="34" charset="0"/>
              <a:buChar char="•"/>
              <a:defRPr/>
            </a:pPr>
            <a:r>
              <a:rPr lang="en-US" altLang="en-US" sz="1600" dirty="0"/>
              <a:t>Urgent care clinics</a:t>
            </a:r>
          </a:p>
          <a:p>
            <a:pPr marL="285750" algn="l">
              <a:buFont typeface="Arial" panose="020B0604020202020204" pitchFamily="34" charset="0"/>
              <a:buChar char="•"/>
              <a:defRPr/>
            </a:pPr>
            <a:r>
              <a:rPr lang="en-US" altLang="en-US" sz="1600" dirty="0"/>
              <a:t>Health care worker sick leave carries over to the following year of employment. No carryover is required if the full amount of health care worker sick leave is received at the beginning of each year of employment, calendar year or 12-month period. </a:t>
            </a:r>
          </a:p>
          <a:p>
            <a:pPr marL="285750" algn="l">
              <a:buFont typeface="Arial" panose="020B0604020202020204" pitchFamily="34" charset="0"/>
              <a:buChar char="•"/>
              <a:defRPr/>
            </a:pPr>
            <a:r>
              <a:rPr lang="en-US" altLang="en-US" sz="1600" dirty="0"/>
              <a:t>Eliminates the CBA exemption</a:t>
            </a:r>
          </a:p>
        </p:txBody>
      </p:sp>
      <p:sp>
        <p:nvSpPr>
          <p:cNvPr id="2" name="Footer Placeholder 1">
            <a:extLst>
              <a:ext uri="{FF2B5EF4-FFF2-40B4-BE49-F238E27FC236}">
                <a16:creationId xmlns:a16="http://schemas.microsoft.com/office/drawing/2014/main" id="{2F65DD38-A07A-4A98-BB46-A4F540D6484C}"/>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2563343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noChangeArrowheads="1"/>
          </p:cNvSpPr>
          <p:nvPr>
            <p:ph type="title"/>
          </p:nvPr>
        </p:nvSpPr>
        <p:spPr>
          <a:xfrm>
            <a:off x="609600" y="990600"/>
            <a:ext cx="10972800" cy="838200"/>
          </a:xfrm>
        </p:spPr>
        <p:txBody>
          <a:bodyPr/>
          <a:lstStyle/>
          <a:p>
            <a:r>
              <a:rPr lang="en-US" altLang="en-US" sz="3200" b="1" dirty="0">
                <a:latin typeface="+mj-lt"/>
              </a:rPr>
              <a:t>SB 848 – </a:t>
            </a:r>
            <a:r>
              <a:rPr lang="en-US" altLang="en-US" sz="3200" b="1" dirty="0"/>
              <a:t>Reproductive Loss Leave</a:t>
            </a:r>
            <a:endParaRPr lang="en-US" altLang="en-US" sz="3200" dirty="0">
              <a:solidFill>
                <a:schemeClr val="tx2">
                  <a:lumMod val="50000"/>
                </a:schemeClr>
              </a:solidFill>
            </a:endParaRPr>
          </a:p>
        </p:txBody>
      </p:sp>
      <p:sp>
        <p:nvSpPr>
          <p:cNvPr id="20483" name="Content Placeholder 2"/>
          <p:cNvSpPr>
            <a:spLocks noGrp="1" noChangeArrowheads="1"/>
          </p:cNvSpPr>
          <p:nvPr>
            <p:ph idx="1"/>
          </p:nvPr>
        </p:nvSpPr>
        <p:spPr>
          <a:xfrm>
            <a:off x="609600" y="1752600"/>
            <a:ext cx="10972800" cy="4373565"/>
          </a:xfrm>
        </p:spPr>
        <p:txBody>
          <a:bodyPr/>
          <a:lstStyle/>
          <a:p>
            <a:pPr marL="285750" indent="-285750" algn="l">
              <a:buFont typeface="Arial" panose="020B0604020202020204" pitchFamily="34" charset="0"/>
              <a:buChar char="•"/>
              <a:defRPr/>
            </a:pPr>
            <a:r>
              <a:rPr lang="en-US" altLang="en-US" sz="2400" dirty="0"/>
              <a:t>Up to 5 days of leave following a “reproductive loss event” for employees employed at least 30 days</a:t>
            </a:r>
          </a:p>
          <a:p>
            <a:pPr marL="685800" lvl="1">
              <a:buFont typeface="Arial" panose="020B0604020202020204" pitchFamily="34" charset="0"/>
              <a:buChar char="•"/>
              <a:defRPr/>
            </a:pPr>
            <a:r>
              <a:rPr lang="en-US" altLang="en-US" sz="2000" dirty="0"/>
              <a:t>The final day of a failed adoption, failed surrogacy, miscarriage, stillbirth or an unsuccessful assisted reproduction</a:t>
            </a:r>
          </a:p>
          <a:p>
            <a:pPr marL="685800" lvl="1">
              <a:buFont typeface="Arial" panose="020B0604020202020204" pitchFamily="34" charset="0"/>
              <a:buChar char="•"/>
              <a:defRPr/>
            </a:pPr>
            <a:r>
              <a:rPr lang="en-US" altLang="en-US" sz="2000" dirty="0"/>
              <a:t>Covers spouse, domestic partner or another individual if the person would have been a parent of the child born</a:t>
            </a:r>
          </a:p>
          <a:p>
            <a:pPr marL="285750" algn="l">
              <a:buFont typeface="Arial" panose="020B0604020202020204" pitchFamily="34" charset="0"/>
              <a:buChar char="•"/>
              <a:defRPr/>
            </a:pPr>
            <a:r>
              <a:rPr lang="en-US" altLang="en-US" sz="2400" dirty="0"/>
              <a:t>Employer may require that the leave be taken within 3 months of the event</a:t>
            </a:r>
          </a:p>
          <a:p>
            <a:pPr marL="285750" algn="l">
              <a:buFont typeface="Arial" panose="020B0604020202020204" pitchFamily="34" charset="0"/>
              <a:buChar char="•"/>
              <a:defRPr/>
            </a:pPr>
            <a:r>
              <a:rPr lang="en-US" altLang="en-US" sz="2400" dirty="0"/>
              <a:t>If an employee experiences more than 1 reproductive loss event within a 12-month period, the employer is not required to grant a total amount of leave in excess of 20 days within a 12-month period</a:t>
            </a:r>
          </a:p>
          <a:p>
            <a:pPr marL="285750" algn="l">
              <a:buFont typeface="Arial" panose="020B0604020202020204" pitchFamily="34" charset="0"/>
              <a:buChar char="•"/>
              <a:defRPr/>
            </a:pPr>
            <a:r>
              <a:rPr lang="en-US" altLang="en-US" sz="2400" dirty="0"/>
              <a:t>Leave is unpaid although an employee may use accrued and available leave including vacation, personal or sick leave</a:t>
            </a:r>
          </a:p>
        </p:txBody>
      </p:sp>
      <p:sp>
        <p:nvSpPr>
          <p:cNvPr id="2" name="Footer Placeholder 1">
            <a:extLst>
              <a:ext uri="{FF2B5EF4-FFF2-40B4-BE49-F238E27FC236}">
                <a16:creationId xmlns:a16="http://schemas.microsoft.com/office/drawing/2014/main" id="{2F65DD38-A07A-4A98-BB46-A4F540D6484C}"/>
              </a:ext>
            </a:extLst>
          </p:cNvPr>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587948568"/>
      </p:ext>
    </p:extLst>
  </p:cSld>
  <p:clrMapOvr>
    <a:masterClrMapping/>
  </p:clrMapOvr>
</p:sld>
</file>

<file path=ppt/theme/theme1.xml><?xml version="1.0" encoding="utf-8"?>
<a:theme xmlns:a="http://schemas.openxmlformats.org/drawingml/2006/main" name="Template">
  <a:themeElements>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
      <a:majorFont>
        <a:latin typeface="TradeGothic"/>
        <a:ea typeface=""/>
        <a:cs typeface=""/>
      </a:majorFont>
      <a:minorFont>
        <a:latin typeface="Trade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_Template">
  <a:themeElements>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
      <a:majorFont>
        <a:latin typeface="TradeGothic"/>
        <a:ea typeface="ＭＳ Ｐゴシック"/>
        <a:cs typeface=""/>
      </a:majorFont>
      <a:minorFont>
        <a:latin typeface="TradeGothic"/>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Secondary">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TradeGothic"/>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0_Topics or Body">
  <a:themeElements>
    <a:clrScheme name="Topics or Bod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opics or Body">
      <a:majorFont>
        <a:latin typeface="TradeGothic"/>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Topics or Bod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pics or Bod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pics or Bod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pics or Bod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pics or Bod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pics or Bod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pics or Bod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pics or Bod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pics or Bod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pics or Bod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pics or Bod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pics or Bod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Firm Theme">
  <a:themeElements>
    <a:clrScheme name="Custom 10">
      <a:dk1>
        <a:srgbClr val="4D111A"/>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Firm Theme" id="{CCF3BC18-6591-492F-9645-5DA20821A848}" vid="{22A159EF-E981-4CCA-8E3D-F26DC7358824}"/>
    </a:ext>
  </a:ext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E505BB44257D9489508CB66E91FD783" ma:contentTypeVersion="15" ma:contentTypeDescription="Create a new document." ma:contentTypeScope="" ma:versionID="ef8e9397e47c7f61ec3f51c05232a1c2">
  <xsd:schema xmlns:xsd="http://www.w3.org/2001/XMLSchema" xmlns:xs="http://www.w3.org/2001/XMLSchema" xmlns:p="http://schemas.microsoft.com/office/2006/metadata/properties" xmlns:ns2="1b54dded-fb63-4fcc-aa54-921c6f14f339" xmlns:ns3="abe9e760-746c-47d0-bcf8-114f80dedc88" targetNamespace="http://schemas.microsoft.com/office/2006/metadata/properties" ma:root="true" ma:fieldsID="bd2e8e1aa27bdb118934fdf7f264bed0" ns2:_="" ns3:_="">
    <xsd:import namespace="1b54dded-fb63-4fcc-aa54-921c6f14f339"/>
    <xsd:import namespace="abe9e760-746c-47d0-bcf8-114f80dedc88"/>
    <xsd:element name="properties">
      <xsd:complexType>
        <xsd:sequence>
          <xsd:element name="documentManagement">
            <xsd:complexType>
              <xsd:all>
                <xsd:element ref="ns2:MediaServiceMetadata" minOccurs="0"/>
                <xsd:element ref="ns2:MediaServiceFastMetadata" minOccurs="0"/>
                <xsd:element ref="ns3:TaxKeywordTaxHTField" minOccurs="0"/>
                <xsd:element ref="ns3:TaxCatchAll"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54dded-fb63-4fcc-aa54-921c6f14f3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DateTaken" ma:index="21" nillable="true" ma:displayName="MediaServiceDateTaken" ma:hidden="true" ma:internalName="MediaServiceDateTaken"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e9e760-746c-47d0-bcf8-114f80dedc88"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a12d16c8-d7a8-429d-8311-ece1885a548d"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c5111b80-b1c3-432f-87f1-d397564e7ac3}" ma:internalName="TaxCatchAll" ma:showField="CatchAllData" ma:web="abe9e760-746c-47d0-bcf8-114f80dedc88">
      <xsd:complexType>
        <xsd:complexContent>
          <xsd:extension base="dms:MultiChoiceLookup">
            <xsd:sequence>
              <xsd:element name="Value" type="dms:Lookup" maxOccurs="unbounded" minOccurs="0" nillable="true"/>
            </xsd:sequence>
          </xsd:extension>
        </xsd:complexContent>
      </xsd:complex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KeywordTaxHTField xmlns="abe9e760-746c-47d0-bcf8-114f80dedc88">
      <Terms xmlns="http://schemas.microsoft.com/office/infopath/2007/PartnerControls"/>
    </TaxKeywordTaxHTField>
    <TaxCatchAll xmlns="abe9e760-746c-47d0-bcf8-114f80dedc88"/>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0331F2B-9D96-4AB6-A05E-4F92F1B06EE2}">
  <ds:schemaRefs>
    <ds:schemaRef ds:uri="http://schemas.microsoft.com/office/2006/metadata/longProperties"/>
  </ds:schemaRefs>
</ds:datastoreItem>
</file>

<file path=customXml/itemProps2.xml><?xml version="1.0" encoding="utf-8"?>
<ds:datastoreItem xmlns:ds="http://schemas.openxmlformats.org/officeDocument/2006/customXml" ds:itemID="{56719C0D-665B-485A-8AC4-C8FB8A9510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54dded-fb63-4fcc-aa54-921c6f14f339"/>
    <ds:schemaRef ds:uri="abe9e760-746c-47d0-bcf8-114f80dedc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1972A27-9651-4250-B243-4675DD2D8657}">
  <ds:schemaRefs>
    <ds:schemaRef ds:uri="http://schemas.microsoft.com/office/2006/metadata/properties"/>
    <ds:schemaRef ds:uri="http://schemas.microsoft.com/office/infopath/2007/PartnerControls"/>
    <ds:schemaRef ds:uri="abe9e760-746c-47d0-bcf8-114f80dedc88"/>
  </ds:schemaRefs>
</ds:datastoreItem>
</file>

<file path=customXml/itemProps4.xml><?xml version="1.0" encoding="utf-8"?>
<ds:datastoreItem xmlns:ds="http://schemas.openxmlformats.org/officeDocument/2006/customXml" ds:itemID="{5D954A23-2EF4-4DD7-9245-E4D4FDB646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W:\Education Publications\Educ\PowerPoint Template\Template.pot</Template>
  <TotalTime>92591</TotalTime>
  <Words>2991</Words>
  <Application>Microsoft Office PowerPoint</Application>
  <PresentationFormat>Widescreen</PresentationFormat>
  <Paragraphs>203</Paragraphs>
  <Slides>25</Slides>
  <Notes>2</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25</vt:i4>
      </vt:variant>
    </vt:vector>
  </HeadingPairs>
  <TitlesOfParts>
    <vt:vector size="36" baseType="lpstr">
      <vt:lpstr>Arial</vt:lpstr>
      <vt:lpstr>Courier New</vt:lpstr>
      <vt:lpstr>Gill Sans MT</vt:lpstr>
      <vt:lpstr>Times New Roman</vt:lpstr>
      <vt:lpstr>TradeGothic</vt:lpstr>
      <vt:lpstr>Wingdings</vt:lpstr>
      <vt:lpstr>Template</vt:lpstr>
      <vt:lpstr>8_Template</vt:lpstr>
      <vt:lpstr>1_Secondary</vt:lpstr>
      <vt:lpstr>10_Topics or Body</vt:lpstr>
      <vt:lpstr>Firm Theme</vt:lpstr>
      <vt:lpstr>The Impact of New Labor Laws on  Public Employers </vt:lpstr>
      <vt:lpstr>Legislation</vt:lpstr>
      <vt:lpstr>Minimum Wage Increase</vt:lpstr>
      <vt:lpstr>SB 525 – Health Care Worker Minimum Wage  </vt:lpstr>
      <vt:lpstr>SB 525 – Health Care Worker Minimum Wage  </vt:lpstr>
      <vt:lpstr>Health Care Worker Minimum Wage Ordinances </vt:lpstr>
      <vt:lpstr>SB 616  – California Paid Sick Leave </vt:lpstr>
      <vt:lpstr>SB 1365 – Health Care Worker Paid Sick Leave  </vt:lpstr>
      <vt:lpstr>SB 848 – Reproductive Loss Leave</vt:lpstr>
      <vt:lpstr>AB 524  – Family Caregiver Protection </vt:lpstr>
      <vt:lpstr>SB 403 – Ancestry Based Discrimination Passed the Legislature – 9/7/23</vt:lpstr>
      <vt:lpstr>SB 731 – Disability Discrimination/Remote Work Passed the Legislature – 9/7/23 </vt:lpstr>
      <vt:lpstr>AB 1076 – Non-Compete Agreements</vt:lpstr>
      <vt:lpstr>AB 1484 – Temporary Public Employee Status</vt:lpstr>
      <vt:lpstr>AB 1484 – Temporary Public Employee Status</vt:lpstr>
      <vt:lpstr>SB 497 – Protected Employee Conduct Passed the Legislature – 9/7/23</vt:lpstr>
      <vt:lpstr>AB 1355 – Electronic Notice of Specified Employment Notices</vt:lpstr>
      <vt:lpstr>SB 553 – Workplace Violence Prevention</vt:lpstr>
      <vt:lpstr>AB 1007– Cal/OSHA Regulations - Plume</vt:lpstr>
      <vt:lpstr>Budget - Industrial Welfare Commission</vt:lpstr>
      <vt:lpstr>Agency Activity</vt:lpstr>
      <vt:lpstr>Litigation Update</vt:lpstr>
      <vt:lpstr>Litigation Update</vt:lpstr>
      <vt:lpstr>Litigation Update</vt:lpstr>
      <vt:lpstr>PowerPoint Presentation</vt:lpstr>
    </vt:vector>
  </TitlesOfParts>
  <Company>CHA/CAHHS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CHA HR-WF Member Forum</dc:title>
  <dc:creator>Michele Coughlin</dc:creator>
  <cp:lastModifiedBy>Gail Blanchard-Saiger</cp:lastModifiedBy>
  <cp:revision>610</cp:revision>
  <cp:lastPrinted>2019-10-22T18:56:09Z</cp:lastPrinted>
  <dcterms:created xsi:type="dcterms:W3CDTF">2005-01-11T16:21:33Z</dcterms:created>
  <dcterms:modified xsi:type="dcterms:W3CDTF">2023-09-12T21:48:18Z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0x0101001E505BB44257D9489508CB66E91FD783</vt:lpwstr>
  </property>
  <property fmtid="{D5CDD505-2E9C-101B-9397-08002B2CF9AE}" pid="4" name="TaxKeyword">
    <vt:lpwstr/>
  </property>
</Properties>
</file>