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4"/>
    <p:sldMasterId id="2147483667" r:id="rId5"/>
    <p:sldMasterId id="2147483672" r:id="rId6"/>
    <p:sldMasterId id="2147483677" r:id="rId7"/>
    <p:sldMasterId id="2147483682" r:id="rId8"/>
    <p:sldMasterId id="2147483687" r:id="rId9"/>
    <p:sldMasterId id="2147483692" r:id="rId10"/>
    <p:sldMasterId id="2147483697" r:id="rId11"/>
    <p:sldMasterId id="2147483702" r:id="rId12"/>
  </p:sldMasterIdLst>
  <p:notesMasterIdLst>
    <p:notesMasterId r:id="rId29"/>
  </p:notesMasterIdLst>
  <p:sldIdLst>
    <p:sldId id="265" r:id="rId13"/>
    <p:sldId id="285" r:id="rId14"/>
    <p:sldId id="286" r:id="rId15"/>
    <p:sldId id="284" r:id="rId16"/>
    <p:sldId id="267" r:id="rId17"/>
    <p:sldId id="287" r:id="rId18"/>
    <p:sldId id="271" r:id="rId19"/>
    <p:sldId id="269" r:id="rId20"/>
    <p:sldId id="272" r:id="rId21"/>
    <p:sldId id="273" r:id="rId22"/>
    <p:sldId id="274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D-DIN" panose="020B0504030202030204" pitchFamily="34" charset="77"/>
      <p:regular r:id="rId36"/>
    </p:embeddedFont>
    <p:embeddedFont>
      <p:font typeface="Gadugi" panose="020B0502040204020203" pitchFamily="3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913"/>
    <a:srgbClr val="00529B"/>
    <a:srgbClr val="F36523"/>
    <a:srgbClr val="E71F3B"/>
    <a:srgbClr val="1276B6"/>
    <a:srgbClr val="C7D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3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6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21" Type="http://schemas.openxmlformats.org/officeDocument/2006/relationships/slide" Target="slides/slide9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font" Target="fonts/font7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57CEC-84D0-4EB1-94CD-490B6ADC231E}" type="datetimeFigureOut">
              <a:rPr lang="en-US" smtClean="0"/>
              <a:t>9/15/23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1B3DD-0BDF-461B-A2B5-AB9C67F79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61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505F18-5AB9-2B45-BE07-326322D3A1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" b="17542"/>
          <a:stretch/>
        </p:blipFill>
        <p:spPr>
          <a:xfrm>
            <a:off x="0" y="-141833"/>
            <a:ext cx="12192000" cy="6999833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A2ED6978-9ABB-9A44-A5B9-5E590755AF04}"/>
              </a:ext>
            </a:extLst>
          </p:cNvPr>
          <p:cNvSpPr/>
          <p:nvPr userDrawn="1"/>
        </p:nvSpPr>
        <p:spPr>
          <a:xfrm rot="10800000">
            <a:off x="1380398" y="-141832"/>
            <a:ext cx="10967143" cy="7141664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8082" h="6858000">
                <a:moveTo>
                  <a:pt x="0" y="11103"/>
                </a:moveTo>
                <a:lnTo>
                  <a:pt x="14098082" y="0"/>
                </a:lnTo>
                <a:lnTo>
                  <a:pt x="8501513" y="6858000"/>
                </a:lnTo>
                <a:lnTo>
                  <a:pt x="37132" y="6857998"/>
                </a:lnTo>
                <a:lnTo>
                  <a:pt x="0" y="11103"/>
                </a:lnTo>
                <a:close/>
              </a:path>
            </a:pathLst>
          </a:custGeom>
          <a:solidFill>
            <a:schemeClr val="tx1">
              <a:alpha val="45000"/>
            </a:schemeClr>
          </a:solidFill>
          <a:ln>
            <a:noFill/>
          </a:ln>
          <a:effectLst>
            <a:outerShdw blurRad="292100" dist="132528" dir="13500000" sx="100657" sy="100657" algn="br" rotWithShape="0">
              <a:prstClr val="black">
                <a:alpha val="54308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5CAA6C-D788-FF4C-AAF0-ED264889F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9623685" y="322752"/>
            <a:ext cx="2239780" cy="9421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DB258E-E3D5-D741-84B7-C292C0E57017}"/>
              </a:ext>
            </a:extLst>
          </p:cNvPr>
          <p:cNvSpPr/>
          <p:nvPr userDrawn="1"/>
        </p:nvSpPr>
        <p:spPr>
          <a:xfrm>
            <a:off x="-288271" y="-253744"/>
            <a:ext cx="3931177" cy="6448618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6569" h="6858000">
                <a:moveTo>
                  <a:pt x="0" y="0"/>
                </a:moveTo>
                <a:lnTo>
                  <a:pt x="559656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CB913"/>
          </a:solidFill>
          <a:ln>
            <a:noFill/>
          </a:ln>
          <a:effectLst>
            <a:outerShdw blurRad="302782" dist="128172" dir="2700000" sx="99000" sy="9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FD97D9-8FE0-DF4D-AC07-97047C5764AD}"/>
              </a:ext>
            </a:extLst>
          </p:cNvPr>
          <p:cNvCxnSpPr>
            <a:cxnSpLocks/>
          </p:cNvCxnSpPr>
          <p:nvPr userDrawn="1"/>
        </p:nvCxnSpPr>
        <p:spPr>
          <a:xfrm flipV="1">
            <a:off x="1380398" y="-141832"/>
            <a:ext cx="4353668" cy="7141664"/>
          </a:xfrm>
          <a:prstGeom prst="line">
            <a:avLst/>
          </a:prstGeom>
          <a:ln w="76200">
            <a:solidFill>
              <a:srgbClr val="FCB9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3831EE5B-8E7D-724A-B1E6-7945578C77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07414" y="3338111"/>
            <a:ext cx="4943360" cy="2137272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defRPr sz="6600"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PPT TITLE</a:t>
            </a:r>
            <a:br>
              <a:rPr lang="en-US" dirty="0"/>
            </a:br>
            <a:r>
              <a:rPr lang="en-US" dirty="0"/>
              <a:t>ALL CAPS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78AA96F-2CF2-B041-ABD1-BDDC0928F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1278" y="5499617"/>
            <a:ext cx="5059496" cy="537627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24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D298B6-9E38-BB42-8BDB-7F7E174DD5F2}"/>
              </a:ext>
            </a:extLst>
          </p:cNvPr>
          <p:cNvGrpSpPr/>
          <p:nvPr userDrawn="1"/>
        </p:nvGrpSpPr>
        <p:grpSpPr>
          <a:xfrm>
            <a:off x="-288271" y="587053"/>
            <a:ext cx="5892552" cy="1707722"/>
            <a:chOff x="-288271" y="587053"/>
            <a:chExt cx="5892552" cy="170772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4A0278-9E1C-9E40-86C5-4A3CA78CB4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271" y="1440914"/>
              <a:ext cx="503869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E6B80F6-CD0E-E94F-9958-7AA7A42CAD94}"/>
                </a:ext>
              </a:extLst>
            </p:cNvPr>
            <p:cNvGrpSpPr/>
            <p:nvPr userDrawn="1"/>
          </p:nvGrpSpPr>
          <p:grpSpPr>
            <a:xfrm>
              <a:off x="3896559" y="587053"/>
              <a:ext cx="1707722" cy="1707722"/>
              <a:chOff x="3896559" y="587053"/>
              <a:chExt cx="1707722" cy="170772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24C0372-D8E8-8741-AFB4-F95CF8054ABD}"/>
                  </a:ext>
                </a:extLst>
              </p:cNvPr>
              <p:cNvSpPr/>
              <p:nvPr userDrawn="1"/>
            </p:nvSpPr>
            <p:spPr>
              <a:xfrm rot="1879601">
                <a:off x="3896559" y="587053"/>
                <a:ext cx="1707722" cy="1707722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D2B38B9-4D61-FD46-8FB4-D24C5FDFD137}"/>
                  </a:ext>
                </a:extLst>
              </p:cNvPr>
              <p:cNvSpPr/>
              <p:nvPr userDrawn="1"/>
            </p:nvSpPr>
            <p:spPr>
              <a:xfrm rot="1879601">
                <a:off x="3992173" y="682667"/>
                <a:ext cx="1516493" cy="1516493"/>
              </a:xfrm>
              <a:prstGeom prst="ellipse">
                <a:avLst/>
              </a:prstGeom>
              <a:noFill/>
              <a:ln w="38100">
                <a:solidFill>
                  <a:srgbClr val="FCB9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Subtitle 2">
            <a:extLst>
              <a:ext uri="{FF2B5EF4-FFF2-40B4-BE49-F238E27FC236}">
                <a16:creationId xmlns:a16="http://schemas.microsoft.com/office/drawing/2014/main" id="{89AEF714-E878-1946-92BA-A53393617278}"/>
              </a:ext>
            </a:extLst>
          </p:cNvPr>
          <p:cNvSpPr txBox="1">
            <a:spLocks/>
          </p:cNvSpPr>
          <p:nvPr userDrawn="1"/>
        </p:nvSpPr>
        <p:spPr>
          <a:xfrm>
            <a:off x="268536" y="537896"/>
            <a:ext cx="2235216" cy="365081"/>
          </a:xfrm>
          <a:prstGeom prst="rect">
            <a:avLst/>
          </a:prstGeom>
        </p:spPr>
        <p:txBody>
          <a:bodyPr anchor="t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D-DIN" panose="020B050403020203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D-DIN" panose="020B0504030202030204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D-DIN" panose="020B0504030202030204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-DIN" panose="020B0504030202030204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-DIN" panose="020B0504030202030204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XX/XX/XX</a:t>
            </a:r>
          </a:p>
        </p:txBody>
      </p:sp>
    </p:spTree>
    <p:extLst>
      <p:ext uri="{BB962C8B-B14F-4D97-AF65-F5344CB8AC3E}">
        <p14:creationId xmlns:p14="http://schemas.microsoft.com/office/powerpoint/2010/main" val="311870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3 Photo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53881A72-1C32-2D49-8BE4-7A0C92E0F25F}"/>
              </a:ext>
            </a:extLst>
          </p:cNvPr>
          <p:cNvSpPr/>
          <p:nvPr userDrawn="1"/>
        </p:nvSpPr>
        <p:spPr>
          <a:xfrm rot="10800000">
            <a:off x="129487" y="-59545"/>
            <a:ext cx="12207933" cy="6981033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  <a:gd name="connsiteX0" fmla="*/ 1907997 w 16006079"/>
              <a:gd name="connsiteY0" fmla="*/ 11103 h 6858000"/>
              <a:gd name="connsiteX1" fmla="*/ 16006079 w 16006079"/>
              <a:gd name="connsiteY1" fmla="*/ 0 h 6858000"/>
              <a:gd name="connsiteX2" fmla="*/ 10409510 w 16006079"/>
              <a:gd name="connsiteY2" fmla="*/ 6858000 h 6858000"/>
              <a:gd name="connsiteX3" fmla="*/ 0 w 16006079"/>
              <a:gd name="connsiteY3" fmla="*/ 6843018 h 6858000"/>
              <a:gd name="connsiteX4" fmla="*/ 1907997 w 16006079"/>
              <a:gd name="connsiteY4" fmla="*/ 11103 h 6858000"/>
              <a:gd name="connsiteX0" fmla="*/ 0 w 16063264"/>
              <a:gd name="connsiteY0" fmla="*/ 0 h 6861877"/>
              <a:gd name="connsiteX1" fmla="*/ 16063264 w 16063264"/>
              <a:gd name="connsiteY1" fmla="*/ 3877 h 6861877"/>
              <a:gd name="connsiteX2" fmla="*/ 10466695 w 16063264"/>
              <a:gd name="connsiteY2" fmla="*/ 6861877 h 6861877"/>
              <a:gd name="connsiteX3" fmla="*/ 57185 w 16063264"/>
              <a:gd name="connsiteY3" fmla="*/ 6846895 h 6861877"/>
              <a:gd name="connsiteX4" fmla="*/ 0 w 16063264"/>
              <a:gd name="connsiteY4" fmla="*/ 0 h 686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63264" h="6861877">
                <a:moveTo>
                  <a:pt x="0" y="0"/>
                </a:moveTo>
                <a:lnTo>
                  <a:pt x="16063264" y="3877"/>
                </a:lnTo>
                <a:lnTo>
                  <a:pt x="10466695" y="6861877"/>
                </a:lnTo>
                <a:lnTo>
                  <a:pt x="57185" y="68468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92100" dist="127000" dir="13500000" sx="99000" sy="99000" algn="b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6AAAC4-93FE-164C-A2FE-06E0BA0096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651" y="365125"/>
            <a:ext cx="6896255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7F71BE-4CB2-DF40-BA94-EB4C28A14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652" y="2055813"/>
            <a:ext cx="6896254" cy="44370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84AE2F-F342-7443-B5C9-EE89D0CFAFB2}"/>
              </a:ext>
            </a:extLst>
          </p:cNvPr>
          <p:cNvCxnSpPr>
            <a:cxnSpLocks/>
          </p:cNvCxnSpPr>
          <p:nvPr userDrawn="1"/>
        </p:nvCxnSpPr>
        <p:spPr>
          <a:xfrm>
            <a:off x="4600652" y="1698311"/>
            <a:ext cx="79268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89BCE66-EE4F-1242-BE7D-E31EC7244F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9487" y="143352"/>
            <a:ext cx="3951976" cy="21038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6040C3D-722F-514A-BBCD-D72138BD80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9487" y="2379365"/>
            <a:ext cx="3951976" cy="210381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insert picture</a:t>
            </a:r>
          </a:p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E6E2EBE-7605-2442-A23C-50DD04221A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9487" y="4615379"/>
            <a:ext cx="3951976" cy="210381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insert picture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20E95D-11E7-DB4F-8D1C-1C77C74B4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2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3 Photo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254C4AC7-E6CF-7E47-AA3B-A80D283908E1}"/>
              </a:ext>
            </a:extLst>
          </p:cNvPr>
          <p:cNvSpPr/>
          <p:nvPr userDrawn="1"/>
        </p:nvSpPr>
        <p:spPr>
          <a:xfrm rot="10800000">
            <a:off x="129487" y="-59545"/>
            <a:ext cx="12207933" cy="6981033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  <a:gd name="connsiteX0" fmla="*/ 1907997 w 16006079"/>
              <a:gd name="connsiteY0" fmla="*/ 11103 h 6858000"/>
              <a:gd name="connsiteX1" fmla="*/ 16006079 w 16006079"/>
              <a:gd name="connsiteY1" fmla="*/ 0 h 6858000"/>
              <a:gd name="connsiteX2" fmla="*/ 10409510 w 16006079"/>
              <a:gd name="connsiteY2" fmla="*/ 6858000 h 6858000"/>
              <a:gd name="connsiteX3" fmla="*/ 0 w 16006079"/>
              <a:gd name="connsiteY3" fmla="*/ 6843018 h 6858000"/>
              <a:gd name="connsiteX4" fmla="*/ 1907997 w 16006079"/>
              <a:gd name="connsiteY4" fmla="*/ 11103 h 6858000"/>
              <a:gd name="connsiteX0" fmla="*/ 0 w 16063264"/>
              <a:gd name="connsiteY0" fmla="*/ 0 h 6861877"/>
              <a:gd name="connsiteX1" fmla="*/ 16063264 w 16063264"/>
              <a:gd name="connsiteY1" fmla="*/ 3877 h 6861877"/>
              <a:gd name="connsiteX2" fmla="*/ 10466695 w 16063264"/>
              <a:gd name="connsiteY2" fmla="*/ 6861877 h 6861877"/>
              <a:gd name="connsiteX3" fmla="*/ 57185 w 16063264"/>
              <a:gd name="connsiteY3" fmla="*/ 6846895 h 6861877"/>
              <a:gd name="connsiteX4" fmla="*/ 0 w 16063264"/>
              <a:gd name="connsiteY4" fmla="*/ 0 h 686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63264" h="6861877">
                <a:moveTo>
                  <a:pt x="0" y="0"/>
                </a:moveTo>
                <a:lnTo>
                  <a:pt x="16063264" y="3877"/>
                </a:lnTo>
                <a:lnTo>
                  <a:pt x="10466695" y="6861877"/>
                </a:lnTo>
                <a:lnTo>
                  <a:pt x="57185" y="6846895"/>
                </a:lnTo>
                <a:lnTo>
                  <a:pt x="0" y="0"/>
                </a:lnTo>
                <a:close/>
              </a:path>
            </a:pathLst>
          </a:custGeom>
          <a:solidFill>
            <a:srgbClr val="F36523"/>
          </a:solidFill>
          <a:ln>
            <a:noFill/>
          </a:ln>
          <a:effectLst>
            <a:outerShdw blurRad="292100" dist="127000" dir="13500000" sx="99000" sy="99000" algn="b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4423E-C060-704D-AF73-81C73DD6F0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651" y="365125"/>
            <a:ext cx="6896255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37CD521-9EC3-D543-A813-64175BC28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652" y="2055813"/>
            <a:ext cx="6896254" cy="44370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47A69C-F481-5043-9010-9A7C70F588BA}"/>
              </a:ext>
            </a:extLst>
          </p:cNvPr>
          <p:cNvCxnSpPr>
            <a:cxnSpLocks/>
          </p:cNvCxnSpPr>
          <p:nvPr userDrawn="1"/>
        </p:nvCxnSpPr>
        <p:spPr>
          <a:xfrm>
            <a:off x="4600652" y="1698311"/>
            <a:ext cx="79268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335BFFD-F57D-A442-89F3-2DB751C7EC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9487" y="143352"/>
            <a:ext cx="3951976" cy="21038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C5176E5-8705-A34D-A489-F59C07CAF7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9487" y="2379365"/>
            <a:ext cx="3951976" cy="210381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insert picture</a:t>
            </a:r>
          </a:p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0813F55-48F8-674A-91C9-434BF7E823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9487" y="4615379"/>
            <a:ext cx="3951976" cy="210381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insert picture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3C035C-0CE7-6D46-AFAC-31DC2DE1C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89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3 Photo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C71B00E1-4A8E-404F-88A7-D01914E37D22}"/>
              </a:ext>
            </a:extLst>
          </p:cNvPr>
          <p:cNvSpPr/>
          <p:nvPr userDrawn="1"/>
        </p:nvSpPr>
        <p:spPr>
          <a:xfrm rot="10800000">
            <a:off x="129487" y="-59545"/>
            <a:ext cx="12207933" cy="6981033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  <a:gd name="connsiteX0" fmla="*/ 1907997 w 16006079"/>
              <a:gd name="connsiteY0" fmla="*/ 11103 h 6858000"/>
              <a:gd name="connsiteX1" fmla="*/ 16006079 w 16006079"/>
              <a:gd name="connsiteY1" fmla="*/ 0 h 6858000"/>
              <a:gd name="connsiteX2" fmla="*/ 10409510 w 16006079"/>
              <a:gd name="connsiteY2" fmla="*/ 6858000 h 6858000"/>
              <a:gd name="connsiteX3" fmla="*/ 0 w 16006079"/>
              <a:gd name="connsiteY3" fmla="*/ 6843018 h 6858000"/>
              <a:gd name="connsiteX4" fmla="*/ 1907997 w 16006079"/>
              <a:gd name="connsiteY4" fmla="*/ 11103 h 6858000"/>
              <a:gd name="connsiteX0" fmla="*/ 0 w 16063264"/>
              <a:gd name="connsiteY0" fmla="*/ 0 h 6861877"/>
              <a:gd name="connsiteX1" fmla="*/ 16063264 w 16063264"/>
              <a:gd name="connsiteY1" fmla="*/ 3877 h 6861877"/>
              <a:gd name="connsiteX2" fmla="*/ 10466695 w 16063264"/>
              <a:gd name="connsiteY2" fmla="*/ 6861877 h 6861877"/>
              <a:gd name="connsiteX3" fmla="*/ 57185 w 16063264"/>
              <a:gd name="connsiteY3" fmla="*/ 6846895 h 6861877"/>
              <a:gd name="connsiteX4" fmla="*/ 0 w 16063264"/>
              <a:gd name="connsiteY4" fmla="*/ 0 h 686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63264" h="6861877">
                <a:moveTo>
                  <a:pt x="0" y="0"/>
                </a:moveTo>
                <a:lnTo>
                  <a:pt x="16063264" y="3877"/>
                </a:lnTo>
                <a:lnTo>
                  <a:pt x="10466695" y="6861877"/>
                </a:lnTo>
                <a:lnTo>
                  <a:pt x="57185" y="68468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92100" dist="127000" dir="13500000" sx="99000" sy="99000" algn="b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6F5E9E9-85C7-AE48-B07D-5484F78D7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651" y="365125"/>
            <a:ext cx="6896255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0744D7-33CD-064F-BD2D-CDF4BE78A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652" y="2055813"/>
            <a:ext cx="6896254" cy="44370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7869A-2C4F-3E4E-A8A7-52C43A4A8015}"/>
              </a:ext>
            </a:extLst>
          </p:cNvPr>
          <p:cNvCxnSpPr>
            <a:cxnSpLocks/>
          </p:cNvCxnSpPr>
          <p:nvPr userDrawn="1"/>
        </p:nvCxnSpPr>
        <p:spPr>
          <a:xfrm>
            <a:off x="4600652" y="1698311"/>
            <a:ext cx="79268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B5DF88B-FC60-F646-8B65-C235BA95FF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9487" y="143352"/>
            <a:ext cx="3951976" cy="21038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574A614-1CB3-944F-8008-D4ADB444644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9487" y="2379365"/>
            <a:ext cx="3951976" cy="210381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insert picture</a:t>
            </a:r>
          </a:p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F886B1D-34E1-BB43-8752-8EE97FDC34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9487" y="4615379"/>
            <a:ext cx="3951976" cy="210381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insert picture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27DA76-C624-444D-8B0B-657AA9D16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97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Full2_Yel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F17C87B3-DF40-F542-8582-D702802CC857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441228" y="2319811"/>
            <a:ext cx="3420813" cy="8973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6AB579C-CE1E-0A42-B22A-A11D73B39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652" y="262411"/>
            <a:ext cx="6896254" cy="623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942EAB-62DE-F24E-9D0E-A38354CA46AE}"/>
              </a:ext>
            </a:extLst>
          </p:cNvPr>
          <p:cNvCxnSpPr>
            <a:cxnSpLocks/>
          </p:cNvCxnSpPr>
          <p:nvPr userDrawn="1"/>
        </p:nvCxnSpPr>
        <p:spPr>
          <a:xfrm>
            <a:off x="-617230" y="1967831"/>
            <a:ext cx="44792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E4A2C1B-C590-7C41-8DFD-21285DB72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E8A12F-B1FB-934C-B288-C40E57E22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262411"/>
            <a:ext cx="3450561" cy="17054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1" i="0" smtClean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4184702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Full2_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02CA53F8-671D-B34A-A433-15470BD3778A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441228" y="2319811"/>
            <a:ext cx="3420813" cy="8973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60DF23-515D-7145-B181-D944F97E3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652" y="262411"/>
            <a:ext cx="6896254" cy="623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9636E7-DF15-2A48-A07C-24E2CF30B988}"/>
              </a:ext>
            </a:extLst>
          </p:cNvPr>
          <p:cNvCxnSpPr>
            <a:cxnSpLocks/>
          </p:cNvCxnSpPr>
          <p:nvPr userDrawn="1"/>
        </p:nvCxnSpPr>
        <p:spPr>
          <a:xfrm>
            <a:off x="-617230" y="1967831"/>
            <a:ext cx="44792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E538051-68EA-9B47-94DE-DE33DF40B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6B84D88-DE90-FE44-AA2A-1376D7161B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262411"/>
            <a:ext cx="3450561" cy="17054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1" i="0" smtClean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1063569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Full2_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42B83CF7-DDB2-7441-8A9E-41B73063AF6F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441228" y="2319811"/>
            <a:ext cx="3420813" cy="8973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B39E55-408B-A743-88AF-52D475BC5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652" y="262411"/>
            <a:ext cx="6896254" cy="623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558CE6-B92A-EC42-A3ED-68006A301910}"/>
              </a:ext>
            </a:extLst>
          </p:cNvPr>
          <p:cNvCxnSpPr>
            <a:cxnSpLocks/>
          </p:cNvCxnSpPr>
          <p:nvPr userDrawn="1"/>
        </p:nvCxnSpPr>
        <p:spPr>
          <a:xfrm>
            <a:off x="-617230" y="1967831"/>
            <a:ext cx="44792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530B3D9-1C0A-6A44-83D6-AFF557C2F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53E2AE7-4C35-514C-AB56-D08C98095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262411"/>
            <a:ext cx="3450561" cy="17054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1" i="0" smtClean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2014212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Full2_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73D44F5B-DB92-F041-9358-0DF5E9AAA9F3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441228" y="2319811"/>
            <a:ext cx="3420813" cy="8973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876C7E-1ABC-8240-9125-BB9377189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652" y="262411"/>
            <a:ext cx="6896254" cy="6230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786908-92D6-6D46-A051-41D3ADB8D608}"/>
              </a:ext>
            </a:extLst>
          </p:cNvPr>
          <p:cNvCxnSpPr>
            <a:cxnSpLocks/>
          </p:cNvCxnSpPr>
          <p:nvPr userDrawn="1"/>
        </p:nvCxnSpPr>
        <p:spPr>
          <a:xfrm>
            <a:off x="-617230" y="1967831"/>
            <a:ext cx="44792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A1BB2-D8AC-454E-8CA3-4F9F44247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0E36F43-11B8-6E46-8BD3-2697B7D53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262411"/>
            <a:ext cx="3450561" cy="17054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1" i="0" smtClean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3803212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Full1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D4C42F-ED7F-764B-AB15-DCA8771E69F9}"/>
              </a:ext>
            </a:extLst>
          </p:cNvPr>
          <p:cNvSpPr/>
          <p:nvPr userDrawn="1"/>
        </p:nvSpPr>
        <p:spPr>
          <a:xfrm>
            <a:off x="-315883" y="0"/>
            <a:ext cx="12823767" cy="223024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921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9C49CD-C475-7644-9DE7-B776035D2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45" y="2858563"/>
            <a:ext cx="11338828" cy="3347561"/>
          </a:xfrm>
          <a:prstGeom prst="rect">
            <a:avLst/>
          </a:prstGeom>
        </p:spPr>
        <p:txBody>
          <a:bodyPr/>
          <a:lstStyle>
            <a:lvl1pPr>
              <a:defRPr>
                <a:latin typeface="D-DIN" panose="020B0504030202030204" pitchFamily="34" charset="77"/>
              </a:defRPr>
            </a:lvl1pPr>
            <a:lvl2pPr>
              <a:defRPr>
                <a:latin typeface="D-DIN" panose="020B0504030202030204" pitchFamily="34" charset="77"/>
              </a:defRPr>
            </a:lvl2pPr>
            <a:lvl3pPr>
              <a:defRPr>
                <a:latin typeface="D-DIN" panose="020B0504030202030204" pitchFamily="34" charset="77"/>
              </a:defRPr>
            </a:lvl3pPr>
            <a:lvl4pPr>
              <a:defRPr>
                <a:latin typeface="D-DIN" panose="020B0504030202030204" pitchFamily="34" charset="77"/>
              </a:defRPr>
            </a:lvl4pPr>
            <a:lvl5pPr>
              <a:defRPr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8F6A42E-0379-0248-BA1E-42662084DC8B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329960" y="262411"/>
            <a:ext cx="3420813" cy="8973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802116-CF23-F64A-A99C-559CD6162893}"/>
              </a:ext>
            </a:extLst>
          </p:cNvPr>
          <p:cNvCxnSpPr>
            <a:cxnSpLocks/>
          </p:cNvCxnSpPr>
          <p:nvPr userDrawn="1"/>
        </p:nvCxnSpPr>
        <p:spPr>
          <a:xfrm>
            <a:off x="-154457" y="1970238"/>
            <a:ext cx="79268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0099D1BB-481C-9D41-8445-ED187E684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262411"/>
            <a:ext cx="7360920" cy="17054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1" i="0" smtClean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264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eft Aligned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2532B4-1ED7-5140-AF5C-CC0FECDDF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3" r="6230"/>
          <a:stretch/>
        </p:blipFill>
        <p:spPr>
          <a:xfrm flipH="1">
            <a:off x="5839096" y="0"/>
            <a:ext cx="6352904" cy="6858000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08EDBE6E-36E4-AC49-92DD-7B0F1A50758E}"/>
              </a:ext>
            </a:extLst>
          </p:cNvPr>
          <p:cNvSpPr/>
          <p:nvPr userDrawn="1"/>
        </p:nvSpPr>
        <p:spPr>
          <a:xfrm>
            <a:off x="-198120" y="-59545"/>
            <a:ext cx="10714413" cy="6977089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8082" h="6858000">
                <a:moveTo>
                  <a:pt x="0" y="11103"/>
                </a:moveTo>
                <a:lnTo>
                  <a:pt x="14098082" y="0"/>
                </a:lnTo>
                <a:lnTo>
                  <a:pt x="8501513" y="6858000"/>
                </a:lnTo>
                <a:lnTo>
                  <a:pt x="37132" y="6857998"/>
                </a:lnTo>
                <a:lnTo>
                  <a:pt x="0" y="1110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292100" dist="127000" dir="2700000" sx="99000" sy="9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1FF70C2-06A4-B042-9267-2D224E540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365125"/>
            <a:ext cx="8275320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8E7AD43-5015-F24A-8D73-250A4963B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055813"/>
            <a:ext cx="6896254" cy="44370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1D7B55-BAB0-DE46-A870-BD4AF69D7EB6}"/>
              </a:ext>
            </a:extLst>
          </p:cNvPr>
          <p:cNvCxnSpPr>
            <a:cxnSpLocks/>
          </p:cNvCxnSpPr>
          <p:nvPr userDrawn="1"/>
        </p:nvCxnSpPr>
        <p:spPr>
          <a:xfrm>
            <a:off x="-619123" y="1698311"/>
            <a:ext cx="930592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01D6559-66E1-464E-9704-A1DA8B301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99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eft Aligned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A937058-278B-8546-8070-8D93DFC71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3" r="6230"/>
          <a:stretch/>
        </p:blipFill>
        <p:spPr>
          <a:xfrm flipH="1">
            <a:off x="5839096" y="0"/>
            <a:ext cx="6352904" cy="6858000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69ED4492-647B-644A-993C-D01C7669783C}"/>
              </a:ext>
            </a:extLst>
          </p:cNvPr>
          <p:cNvSpPr/>
          <p:nvPr userDrawn="1"/>
        </p:nvSpPr>
        <p:spPr>
          <a:xfrm>
            <a:off x="-198120" y="-59545"/>
            <a:ext cx="10714413" cy="6977089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8082" h="6858000">
                <a:moveTo>
                  <a:pt x="0" y="11103"/>
                </a:moveTo>
                <a:lnTo>
                  <a:pt x="14098082" y="0"/>
                </a:lnTo>
                <a:lnTo>
                  <a:pt x="8501513" y="6858000"/>
                </a:lnTo>
                <a:lnTo>
                  <a:pt x="37132" y="6857998"/>
                </a:lnTo>
                <a:lnTo>
                  <a:pt x="0" y="111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92100" dist="127000" dir="2700000" sx="99000" sy="9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B1AE053-66D1-6D45-ABD4-1327EB8A9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365125"/>
            <a:ext cx="8275320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A7DAB9-94E1-3E40-95EE-0557A8659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055813"/>
            <a:ext cx="6896254" cy="44370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A24DF3-0025-D24A-A622-40CC1602C303}"/>
              </a:ext>
            </a:extLst>
          </p:cNvPr>
          <p:cNvCxnSpPr>
            <a:cxnSpLocks/>
          </p:cNvCxnSpPr>
          <p:nvPr userDrawn="1"/>
        </p:nvCxnSpPr>
        <p:spPr>
          <a:xfrm>
            <a:off x="-619123" y="1698311"/>
            <a:ext cx="930592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0166C1A-598C-A940-A3CD-F0D12A5A0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33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A4969-B8E7-B54C-A29D-1D0211119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" b="17542"/>
          <a:stretch/>
        </p:blipFill>
        <p:spPr>
          <a:xfrm>
            <a:off x="0" y="-141833"/>
            <a:ext cx="12192000" cy="6999833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85391BCF-D713-9D4D-B377-0DFF639696CC}"/>
              </a:ext>
            </a:extLst>
          </p:cNvPr>
          <p:cNvSpPr/>
          <p:nvPr userDrawn="1"/>
        </p:nvSpPr>
        <p:spPr>
          <a:xfrm rot="10800000">
            <a:off x="1380398" y="-141832"/>
            <a:ext cx="10967143" cy="7141664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8082" h="6858000">
                <a:moveTo>
                  <a:pt x="0" y="11103"/>
                </a:moveTo>
                <a:lnTo>
                  <a:pt x="14098082" y="0"/>
                </a:lnTo>
                <a:lnTo>
                  <a:pt x="8501513" y="6858000"/>
                </a:lnTo>
                <a:lnTo>
                  <a:pt x="37132" y="6857998"/>
                </a:lnTo>
                <a:lnTo>
                  <a:pt x="0" y="11103"/>
                </a:lnTo>
                <a:close/>
              </a:path>
            </a:pathLst>
          </a:custGeom>
          <a:solidFill>
            <a:schemeClr val="tx1">
              <a:alpha val="45000"/>
            </a:schemeClr>
          </a:solidFill>
          <a:ln>
            <a:noFill/>
          </a:ln>
          <a:effectLst>
            <a:outerShdw blurRad="292100" dist="132528" dir="13500000" sx="100657" sy="100657" algn="br" rotWithShape="0">
              <a:prstClr val="black">
                <a:alpha val="54308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1E81D-47C1-B945-A538-479A49AB7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9623685" y="322752"/>
            <a:ext cx="2239780" cy="94212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06662962-62B8-B946-AFAB-5BC37D15B5A6}"/>
              </a:ext>
            </a:extLst>
          </p:cNvPr>
          <p:cNvSpPr/>
          <p:nvPr userDrawn="1"/>
        </p:nvSpPr>
        <p:spPr>
          <a:xfrm>
            <a:off x="-288271" y="-253744"/>
            <a:ext cx="3931177" cy="6448618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6569" h="6858000">
                <a:moveTo>
                  <a:pt x="0" y="0"/>
                </a:moveTo>
                <a:lnTo>
                  <a:pt x="559656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02782" dist="128172" dir="2700000" sx="99000" sy="9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014AA9-261C-524A-AE8F-DCC91B4E0DFB}"/>
              </a:ext>
            </a:extLst>
          </p:cNvPr>
          <p:cNvCxnSpPr>
            <a:cxnSpLocks/>
          </p:cNvCxnSpPr>
          <p:nvPr userDrawn="1"/>
        </p:nvCxnSpPr>
        <p:spPr>
          <a:xfrm flipV="1">
            <a:off x="1380398" y="-141832"/>
            <a:ext cx="4353668" cy="7141664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31DFCF7-DC2D-CC4A-BEDC-9D7DFCA5C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07414" y="3338111"/>
            <a:ext cx="4943360" cy="2137272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defRPr sz="6600"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PPT TITLE</a:t>
            </a:r>
            <a:br>
              <a:rPr lang="en-US" dirty="0"/>
            </a:br>
            <a:r>
              <a:rPr lang="en-US" dirty="0"/>
              <a:t>ALL CAPS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C87D754-CC23-9146-BBF2-00C2B7E79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1278" y="5499617"/>
            <a:ext cx="5059496" cy="537627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24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E24E8B-6C71-024E-B4A9-34A834182E2D}"/>
              </a:ext>
            </a:extLst>
          </p:cNvPr>
          <p:cNvGrpSpPr/>
          <p:nvPr userDrawn="1"/>
        </p:nvGrpSpPr>
        <p:grpSpPr>
          <a:xfrm>
            <a:off x="-288271" y="587053"/>
            <a:ext cx="5892552" cy="1707722"/>
            <a:chOff x="-288271" y="587053"/>
            <a:chExt cx="5892552" cy="170772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BC461D-8729-1E4F-855C-6BA10986C7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271" y="1440914"/>
              <a:ext cx="503869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19F8A8C-7376-AF48-9261-2A43B0319A16}"/>
                </a:ext>
              </a:extLst>
            </p:cNvPr>
            <p:cNvGrpSpPr/>
            <p:nvPr userDrawn="1"/>
          </p:nvGrpSpPr>
          <p:grpSpPr>
            <a:xfrm>
              <a:off x="3896559" y="587053"/>
              <a:ext cx="1707722" cy="1707722"/>
              <a:chOff x="3896559" y="587053"/>
              <a:chExt cx="1707722" cy="170772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8D9ACCF-C937-BD4F-9F29-37D57AE2BAFF}"/>
                  </a:ext>
                </a:extLst>
              </p:cNvPr>
              <p:cNvSpPr/>
              <p:nvPr userDrawn="1"/>
            </p:nvSpPr>
            <p:spPr>
              <a:xfrm rot="1879601">
                <a:off x="3896559" y="587053"/>
                <a:ext cx="1707722" cy="1707722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D4135D1-9BDF-384D-8E4A-9AE9246137E2}"/>
                  </a:ext>
                </a:extLst>
              </p:cNvPr>
              <p:cNvSpPr/>
              <p:nvPr userDrawn="1"/>
            </p:nvSpPr>
            <p:spPr>
              <a:xfrm rot="1879601">
                <a:off x="3992173" y="682667"/>
                <a:ext cx="1516493" cy="1516493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Subtitle 2">
            <a:extLst>
              <a:ext uri="{FF2B5EF4-FFF2-40B4-BE49-F238E27FC236}">
                <a16:creationId xmlns:a16="http://schemas.microsoft.com/office/drawing/2014/main" id="{D566CFB0-7556-0A4C-B1C5-08584B4C796E}"/>
              </a:ext>
            </a:extLst>
          </p:cNvPr>
          <p:cNvSpPr txBox="1">
            <a:spLocks/>
          </p:cNvSpPr>
          <p:nvPr userDrawn="1"/>
        </p:nvSpPr>
        <p:spPr>
          <a:xfrm>
            <a:off x="268536" y="537896"/>
            <a:ext cx="2235216" cy="365081"/>
          </a:xfrm>
          <a:prstGeom prst="rect">
            <a:avLst/>
          </a:prstGeom>
        </p:spPr>
        <p:txBody>
          <a:bodyPr anchor="t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D-DIN" panose="020B050403020203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D-DIN" panose="020B0504030202030204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D-DIN" panose="020B0504030202030204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-DIN" panose="020B0504030202030204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-DIN" panose="020B0504030202030204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XX/XX/XX</a:t>
            </a:r>
          </a:p>
        </p:txBody>
      </p:sp>
    </p:spTree>
    <p:extLst>
      <p:ext uri="{BB962C8B-B14F-4D97-AF65-F5344CB8AC3E}">
        <p14:creationId xmlns:p14="http://schemas.microsoft.com/office/powerpoint/2010/main" val="3034678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eft Aligned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7F33709-722D-A74E-978A-85A148E7B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3" r="6230"/>
          <a:stretch/>
        </p:blipFill>
        <p:spPr>
          <a:xfrm flipH="1">
            <a:off x="5839096" y="0"/>
            <a:ext cx="6352904" cy="6858000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1BA10E89-AA00-774A-B781-3D1CB794684F}"/>
              </a:ext>
            </a:extLst>
          </p:cNvPr>
          <p:cNvSpPr/>
          <p:nvPr userDrawn="1"/>
        </p:nvSpPr>
        <p:spPr>
          <a:xfrm>
            <a:off x="-198120" y="-59545"/>
            <a:ext cx="10714413" cy="6977089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8082" h="6858000">
                <a:moveTo>
                  <a:pt x="0" y="11103"/>
                </a:moveTo>
                <a:lnTo>
                  <a:pt x="14098082" y="0"/>
                </a:lnTo>
                <a:lnTo>
                  <a:pt x="8501513" y="6858000"/>
                </a:lnTo>
                <a:lnTo>
                  <a:pt x="37132" y="6857998"/>
                </a:lnTo>
                <a:lnTo>
                  <a:pt x="0" y="111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92100" dist="127000" dir="2700000" sx="99000" sy="9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167E1E-2DF3-7748-AE32-BD6A80D4DE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365125"/>
            <a:ext cx="8275320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FF9776-825D-1241-A2A0-6CDB09906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055813"/>
            <a:ext cx="6896254" cy="44370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3E040F-9331-3148-BBFD-094A6E96A519}"/>
              </a:ext>
            </a:extLst>
          </p:cNvPr>
          <p:cNvCxnSpPr>
            <a:cxnSpLocks/>
          </p:cNvCxnSpPr>
          <p:nvPr userDrawn="1"/>
        </p:nvCxnSpPr>
        <p:spPr>
          <a:xfrm>
            <a:off x="-619123" y="1698311"/>
            <a:ext cx="930592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75AAF6E-A8C1-B64D-AC2C-7239F5197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87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eft Aligne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174177-9AEA-B64A-A112-878D416F90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3" r="6230"/>
          <a:stretch/>
        </p:blipFill>
        <p:spPr>
          <a:xfrm flipH="1">
            <a:off x="5839096" y="0"/>
            <a:ext cx="6352904" cy="6858000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D53FA637-7184-7841-B04B-D22132A10FD7}"/>
              </a:ext>
            </a:extLst>
          </p:cNvPr>
          <p:cNvSpPr/>
          <p:nvPr userDrawn="1"/>
        </p:nvSpPr>
        <p:spPr>
          <a:xfrm>
            <a:off x="-198120" y="-59545"/>
            <a:ext cx="10714413" cy="6977089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8082" h="6858000">
                <a:moveTo>
                  <a:pt x="0" y="11103"/>
                </a:moveTo>
                <a:lnTo>
                  <a:pt x="14098082" y="0"/>
                </a:lnTo>
                <a:lnTo>
                  <a:pt x="8501513" y="6858000"/>
                </a:lnTo>
                <a:lnTo>
                  <a:pt x="37132" y="6857998"/>
                </a:lnTo>
                <a:lnTo>
                  <a:pt x="0" y="1110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92100" dist="127000" dir="2700000" sx="99000" sy="9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BAB8EC-05A9-054D-98EF-9F396165F9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365125"/>
            <a:ext cx="8275320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DC74CC5-AAC8-ED4D-A8A8-D2AA7A37A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055813"/>
            <a:ext cx="6896254" cy="44370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3E7C1-A99C-AE4D-A4FC-AE7F0DA1CFE1}"/>
              </a:ext>
            </a:extLst>
          </p:cNvPr>
          <p:cNvCxnSpPr>
            <a:cxnSpLocks/>
          </p:cNvCxnSpPr>
          <p:nvPr userDrawn="1"/>
        </p:nvCxnSpPr>
        <p:spPr>
          <a:xfrm>
            <a:off x="-619123" y="1698311"/>
            <a:ext cx="930592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14CDBBE-1948-8C4E-9F7F-2F619AA26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52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3 Column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25BB5F4-2B3D-9C42-904D-21AF558E4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365125"/>
            <a:ext cx="8275320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tx2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3727C7-7BE1-654C-8132-2890A1CAA7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5113" y="4991729"/>
            <a:ext cx="3695825" cy="673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7AA9D6-2E62-C840-BF51-2CDC47920106}"/>
              </a:ext>
            </a:extLst>
          </p:cNvPr>
          <p:cNvCxnSpPr>
            <a:cxnSpLocks/>
          </p:cNvCxnSpPr>
          <p:nvPr userDrawn="1"/>
        </p:nvCxnSpPr>
        <p:spPr>
          <a:xfrm>
            <a:off x="-619123" y="1698311"/>
            <a:ext cx="9305923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B0D3DA-5B52-A043-8F5E-D045957E28F5}"/>
              </a:ext>
            </a:extLst>
          </p:cNvPr>
          <p:cNvCxnSpPr>
            <a:cxnSpLocks/>
          </p:cNvCxnSpPr>
          <p:nvPr userDrawn="1"/>
        </p:nvCxnSpPr>
        <p:spPr>
          <a:xfrm rot="10800000" flipH="1" flipV="1">
            <a:off x="3155283" y="2578307"/>
            <a:ext cx="1882057" cy="3087199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ECF6D8-23A2-C842-AADE-CB276A09D355}"/>
              </a:ext>
            </a:extLst>
          </p:cNvPr>
          <p:cNvCxnSpPr>
            <a:cxnSpLocks/>
          </p:cNvCxnSpPr>
          <p:nvPr userDrawn="1"/>
        </p:nvCxnSpPr>
        <p:spPr>
          <a:xfrm rot="10800000" flipH="1" flipV="1">
            <a:off x="7154660" y="2578308"/>
            <a:ext cx="1882057" cy="3087199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0449240-B276-044E-B460-A566BA190F8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40956" y="4991729"/>
            <a:ext cx="3695825" cy="673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808529-62B1-B743-95E4-60D78BFAF99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686800" y="4991729"/>
            <a:ext cx="3695825" cy="673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76B10D9-920A-9641-857B-851B3A0546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02102" y="2863848"/>
            <a:ext cx="1768475" cy="1768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F8ADCF9C-79C2-5F4F-B7E9-8531AF4288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1763" y="2863848"/>
            <a:ext cx="1768475" cy="1768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0853E794-AFBD-B04A-A8F8-A8594B42FB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21422" y="2863849"/>
            <a:ext cx="1768475" cy="1768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85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3 Column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00CBDF-72FA-4E41-B584-521DC8AA6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365125"/>
            <a:ext cx="8275320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accent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B7166B-0512-8046-BE72-1DF047EFD7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5113" y="4991729"/>
            <a:ext cx="3695825" cy="673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B98F4E-A774-AA45-8660-FD97726281DB}"/>
              </a:ext>
            </a:extLst>
          </p:cNvPr>
          <p:cNvCxnSpPr>
            <a:cxnSpLocks/>
          </p:cNvCxnSpPr>
          <p:nvPr userDrawn="1"/>
        </p:nvCxnSpPr>
        <p:spPr>
          <a:xfrm>
            <a:off x="-619123" y="1698311"/>
            <a:ext cx="9305923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7F8DCA-2813-0E43-A81B-0000FAD36EF0}"/>
              </a:ext>
            </a:extLst>
          </p:cNvPr>
          <p:cNvCxnSpPr>
            <a:cxnSpLocks/>
          </p:cNvCxnSpPr>
          <p:nvPr userDrawn="1"/>
        </p:nvCxnSpPr>
        <p:spPr>
          <a:xfrm rot="10800000" flipH="1" flipV="1">
            <a:off x="3155283" y="2578307"/>
            <a:ext cx="1882057" cy="3087199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4B0471-3191-6D47-9839-6E9F9432FB7C}"/>
              </a:ext>
            </a:extLst>
          </p:cNvPr>
          <p:cNvCxnSpPr>
            <a:cxnSpLocks/>
          </p:cNvCxnSpPr>
          <p:nvPr userDrawn="1"/>
        </p:nvCxnSpPr>
        <p:spPr>
          <a:xfrm rot="10800000" flipH="1" flipV="1">
            <a:off x="7154660" y="2578308"/>
            <a:ext cx="1882057" cy="3087199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7F2E513-FBE1-E848-AE5D-A9F6457E751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40956" y="4991729"/>
            <a:ext cx="3695825" cy="673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2DB9AF-370C-A643-AB6B-53CCAAD04E9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686800" y="4991729"/>
            <a:ext cx="3695825" cy="673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331D28B-0D24-BE47-95B2-D48823BD77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02102" y="2863848"/>
            <a:ext cx="1768475" cy="1768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FD426DC3-0AFE-374C-8A33-4E82EFEF1A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1763" y="2863848"/>
            <a:ext cx="1768475" cy="1768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60089DC4-11A8-384E-8654-FCDF43F2E5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21422" y="2863849"/>
            <a:ext cx="1768475" cy="1768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20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3 Column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DFC909-9264-D04D-9D09-3303F89D3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365125"/>
            <a:ext cx="8275320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2C54A9-5F35-BE4A-A6AA-93A97CCCD5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5113" y="4991729"/>
            <a:ext cx="3695825" cy="673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995FB1-77F4-4940-81AE-83681679D895}"/>
              </a:ext>
            </a:extLst>
          </p:cNvPr>
          <p:cNvCxnSpPr>
            <a:cxnSpLocks/>
          </p:cNvCxnSpPr>
          <p:nvPr userDrawn="1"/>
        </p:nvCxnSpPr>
        <p:spPr>
          <a:xfrm>
            <a:off x="-619123" y="1698311"/>
            <a:ext cx="9305923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3C8927-2A1F-AE4D-969B-9AF8B5F98080}"/>
              </a:ext>
            </a:extLst>
          </p:cNvPr>
          <p:cNvCxnSpPr>
            <a:cxnSpLocks/>
          </p:cNvCxnSpPr>
          <p:nvPr userDrawn="1"/>
        </p:nvCxnSpPr>
        <p:spPr>
          <a:xfrm rot="10800000" flipH="1" flipV="1">
            <a:off x="3155283" y="2578307"/>
            <a:ext cx="1882057" cy="3087199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EAF8BF-43B5-5047-AB1C-0E2218F9D0EF}"/>
              </a:ext>
            </a:extLst>
          </p:cNvPr>
          <p:cNvCxnSpPr>
            <a:cxnSpLocks/>
          </p:cNvCxnSpPr>
          <p:nvPr userDrawn="1"/>
        </p:nvCxnSpPr>
        <p:spPr>
          <a:xfrm rot="10800000" flipH="1" flipV="1">
            <a:off x="7154660" y="2578308"/>
            <a:ext cx="1882057" cy="3087199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6E422DF-E91F-0142-85C4-59031AE2164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40956" y="4991729"/>
            <a:ext cx="3695825" cy="673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AEE1A4F-6251-F94F-93D9-F004EF28EF1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686800" y="4991729"/>
            <a:ext cx="3695825" cy="673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689CBA7-3915-7F44-B7F1-555C98B20F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02102" y="2863848"/>
            <a:ext cx="1768475" cy="1768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081E59A3-93CF-544D-93FB-28BB45A653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1763" y="2863848"/>
            <a:ext cx="1768475" cy="1768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A972B26A-AB2F-0045-AC2E-D8FC4FBC33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21422" y="2863849"/>
            <a:ext cx="1768475" cy="1768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8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3 Colum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8173D6B-5B0E-3A46-A5C9-F53EAF3BF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365125"/>
            <a:ext cx="8275320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accent2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897EAEE-F98E-A244-ACF1-F4D13E8E15A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5113" y="4991729"/>
            <a:ext cx="3695825" cy="673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B36190-E7B1-7D43-8A24-30A65074FCF3}"/>
              </a:ext>
            </a:extLst>
          </p:cNvPr>
          <p:cNvCxnSpPr>
            <a:cxnSpLocks/>
          </p:cNvCxnSpPr>
          <p:nvPr userDrawn="1"/>
        </p:nvCxnSpPr>
        <p:spPr>
          <a:xfrm>
            <a:off x="-619123" y="1698311"/>
            <a:ext cx="9305923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8A392F-CF6F-DC4B-894E-B6AA7E5FE827}"/>
              </a:ext>
            </a:extLst>
          </p:cNvPr>
          <p:cNvCxnSpPr>
            <a:cxnSpLocks/>
          </p:cNvCxnSpPr>
          <p:nvPr userDrawn="1"/>
        </p:nvCxnSpPr>
        <p:spPr>
          <a:xfrm rot="10800000" flipH="1" flipV="1">
            <a:off x="3155283" y="2578307"/>
            <a:ext cx="1882057" cy="3087199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ED8B1D-1AF1-4345-8CAD-06D2BD01DFB0}"/>
              </a:ext>
            </a:extLst>
          </p:cNvPr>
          <p:cNvCxnSpPr>
            <a:cxnSpLocks/>
          </p:cNvCxnSpPr>
          <p:nvPr userDrawn="1"/>
        </p:nvCxnSpPr>
        <p:spPr>
          <a:xfrm rot="10800000" flipH="1" flipV="1">
            <a:off x="7154660" y="2578308"/>
            <a:ext cx="1882057" cy="3087199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414FDC-4C19-9B4B-91C8-3B6751D749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40956" y="4991729"/>
            <a:ext cx="3695825" cy="673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A4DE8E2-BB6A-0A46-9B6A-8189626391C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686800" y="4991729"/>
            <a:ext cx="3695825" cy="673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AA554EE-3785-8542-85A6-6F1FD1734A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02102" y="2863848"/>
            <a:ext cx="1768475" cy="1768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C7928FF2-AB1B-9349-B71F-98931CABAC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1763" y="2863848"/>
            <a:ext cx="1768475" cy="1768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AF1ABE8-6908-494A-9980-C8B85C25E3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21422" y="2863849"/>
            <a:ext cx="1768475" cy="1768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4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_Group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DAAEFB7-0F46-6A4C-893F-2E516EAAA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" b="23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BBB4B4-607B-384A-92BA-A8B33B23E1ED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EC2B50-4D68-B64E-A28F-AE58FEA9B36E}"/>
              </a:ext>
            </a:extLst>
          </p:cNvPr>
          <p:cNvGrpSpPr/>
          <p:nvPr userDrawn="1"/>
        </p:nvGrpSpPr>
        <p:grpSpPr>
          <a:xfrm>
            <a:off x="0" y="2146030"/>
            <a:ext cx="10745907" cy="1707722"/>
            <a:chOff x="-5141626" y="587053"/>
            <a:chExt cx="10745907" cy="170772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FAD4FFB-0492-2440-9E84-A9EB72772A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5141626" y="1440914"/>
              <a:ext cx="989204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BA0555A-2606-1F49-81B2-2B55FF68E1C0}"/>
                </a:ext>
              </a:extLst>
            </p:cNvPr>
            <p:cNvGrpSpPr/>
            <p:nvPr userDrawn="1"/>
          </p:nvGrpSpPr>
          <p:grpSpPr>
            <a:xfrm>
              <a:off x="3896559" y="587053"/>
              <a:ext cx="1707722" cy="1707722"/>
              <a:chOff x="3896559" y="587053"/>
              <a:chExt cx="1707722" cy="170772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58E7CCC-9B14-9840-9023-93B5BA2CCD75}"/>
                  </a:ext>
                </a:extLst>
              </p:cNvPr>
              <p:cNvSpPr/>
              <p:nvPr userDrawn="1"/>
            </p:nvSpPr>
            <p:spPr>
              <a:xfrm rot="1879601">
                <a:off x="3896559" y="587053"/>
                <a:ext cx="1707722" cy="1707722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776F66C-4B44-4E47-BDC4-94FFCCF75A08}"/>
                  </a:ext>
                </a:extLst>
              </p:cNvPr>
              <p:cNvSpPr/>
              <p:nvPr userDrawn="1"/>
            </p:nvSpPr>
            <p:spPr>
              <a:xfrm rot="1879601">
                <a:off x="3992173" y="682667"/>
                <a:ext cx="1516493" cy="1516493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DEA9466-B2BC-D847-8A3B-6AD10F6C1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1504378"/>
            <a:ext cx="6896255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3D3C756-60E6-CF47-BE45-17CCC26D22F4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411480" y="3169841"/>
            <a:ext cx="7848100" cy="194180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12D464-1FEB-9943-83FD-5626F6484A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83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_Group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DC68277-AE4B-234D-8102-32EC55647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" b="23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B4C703-1D2F-7249-B740-9154A82F601B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6BD9E3-07F7-3245-BB8E-2A6275FF7A44}"/>
              </a:ext>
            </a:extLst>
          </p:cNvPr>
          <p:cNvGrpSpPr/>
          <p:nvPr userDrawn="1"/>
        </p:nvGrpSpPr>
        <p:grpSpPr>
          <a:xfrm>
            <a:off x="0" y="2146030"/>
            <a:ext cx="10745907" cy="1707722"/>
            <a:chOff x="-5141626" y="587053"/>
            <a:chExt cx="10745907" cy="170772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63BF984-3C8C-D14A-8053-C1CD13E326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5141626" y="1440914"/>
              <a:ext cx="989204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2204CCB-E5E7-E145-BDCE-2FB3E313E31C}"/>
                </a:ext>
              </a:extLst>
            </p:cNvPr>
            <p:cNvGrpSpPr/>
            <p:nvPr userDrawn="1"/>
          </p:nvGrpSpPr>
          <p:grpSpPr>
            <a:xfrm>
              <a:off x="3896559" y="587053"/>
              <a:ext cx="1707722" cy="1707722"/>
              <a:chOff x="3896559" y="587053"/>
              <a:chExt cx="1707722" cy="170772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2A71739-ED62-064E-AE60-A4840C41D5F7}"/>
                  </a:ext>
                </a:extLst>
              </p:cNvPr>
              <p:cNvSpPr/>
              <p:nvPr userDrawn="1"/>
            </p:nvSpPr>
            <p:spPr>
              <a:xfrm rot="1879601">
                <a:off x="3896559" y="587053"/>
                <a:ext cx="1707722" cy="1707722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0AC781B-E1C5-0E4C-B2E9-DE6DCACEDEF7}"/>
                  </a:ext>
                </a:extLst>
              </p:cNvPr>
              <p:cNvSpPr/>
              <p:nvPr userDrawn="1"/>
            </p:nvSpPr>
            <p:spPr>
              <a:xfrm rot="1879601">
                <a:off x="3992173" y="682667"/>
                <a:ext cx="1516493" cy="1516493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0075F6C-8107-0F4A-A46F-11F016C1D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1504378"/>
            <a:ext cx="6896255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8830AC6-2099-ED4B-AE2D-7A81ECCD5851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411480" y="3169841"/>
            <a:ext cx="7848100" cy="194180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7F4E73-56F2-3043-9BB6-617CE6014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10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_Group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BEF46D5-7B8A-2A48-8DE5-637927DFB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" b="23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F675EF-4EF3-3748-9C17-55790394A3E6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38F40F-BDA5-2E43-A2EA-F716E8498680}"/>
              </a:ext>
            </a:extLst>
          </p:cNvPr>
          <p:cNvGrpSpPr/>
          <p:nvPr userDrawn="1"/>
        </p:nvGrpSpPr>
        <p:grpSpPr>
          <a:xfrm>
            <a:off x="0" y="2146030"/>
            <a:ext cx="10745907" cy="1707722"/>
            <a:chOff x="-5141626" y="587053"/>
            <a:chExt cx="10745907" cy="170772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ECE4A03-5D2B-C84A-9C17-2360EE77D5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5141626" y="1440914"/>
              <a:ext cx="989204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3528C94-298B-D849-8A03-5BCC041C7E56}"/>
                </a:ext>
              </a:extLst>
            </p:cNvPr>
            <p:cNvGrpSpPr/>
            <p:nvPr userDrawn="1"/>
          </p:nvGrpSpPr>
          <p:grpSpPr>
            <a:xfrm>
              <a:off x="3896559" y="587053"/>
              <a:ext cx="1707722" cy="1707722"/>
              <a:chOff x="3896559" y="587053"/>
              <a:chExt cx="1707722" cy="170772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6D1EE06-3B98-804C-8391-F25E3B2155E6}"/>
                  </a:ext>
                </a:extLst>
              </p:cNvPr>
              <p:cNvSpPr/>
              <p:nvPr userDrawn="1"/>
            </p:nvSpPr>
            <p:spPr>
              <a:xfrm rot="1879601">
                <a:off x="3896559" y="587053"/>
                <a:ext cx="1707722" cy="1707722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839BC0B-A3A7-5442-AEDD-21CF88D2BE40}"/>
                  </a:ext>
                </a:extLst>
              </p:cNvPr>
              <p:cNvSpPr/>
              <p:nvPr userDrawn="1"/>
            </p:nvSpPr>
            <p:spPr>
              <a:xfrm rot="1879601">
                <a:off x="3992173" y="682667"/>
                <a:ext cx="1516493" cy="1516493"/>
              </a:xfrm>
              <a:prstGeom prst="ellipse">
                <a:avLst/>
              </a:prstGeom>
              <a:noFill/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3F47B873-FCDE-2744-A44E-C86A01011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1504378"/>
            <a:ext cx="6896255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4BDA523-E88A-6A4C-A5B0-88B3B1867F7F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411480" y="3169841"/>
            <a:ext cx="7848100" cy="194180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257D9A-0627-1B49-9524-3B8A7F53F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71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_Group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FDD64D4-55C3-3443-9617-61BFF21271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" b="23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9C877D-B158-BD4C-B276-E57E5298F83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B8DF72-0114-844C-8A11-014AAAB9FAB0}"/>
              </a:ext>
            </a:extLst>
          </p:cNvPr>
          <p:cNvGrpSpPr/>
          <p:nvPr userDrawn="1"/>
        </p:nvGrpSpPr>
        <p:grpSpPr>
          <a:xfrm>
            <a:off x="0" y="2146030"/>
            <a:ext cx="10745907" cy="1707722"/>
            <a:chOff x="-5141626" y="587053"/>
            <a:chExt cx="10745907" cy="170772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0502A1B-48AB-8447-8C3D-145CC5E4F4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5141626" y="1440914"/>
              <a:ext cx="989204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D2CB90F-68CE-E04F-BD6B-A6DCB2D282CB}"/>
                </a:ext>
              </a:extLst>
            </p:cNvPr>
            <p:cNvGrpSpPr/>
            <p:nvPr userDrawn="1"/>
          </p:nvGrpSpPr>
          <p:grpSpPr>
            <a:xfrm>
              <a:off x="3896559" y="587053"/>
              <a:ext cx="1707722" cy="1707722"/>
              <a:chOff x="3896559" y="587053"/>
              <a:chExt cx="1707722" cy="1707722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F451A1F-20CE-0949-B45F-FCED669AB2A9}"/>
                  </a:ext>
                </a:extLst>
              </p:cNvPr>
              <p:cNvSpPr/>
              <p:nvPr userDrawn="1"/>
            </p:nvSpPr>
            <p:spPr>
              <a:xfrm rot="1879601">
                <a:off x="3896559" y="587053"/>
                <a:ext cx="1707722" cy="1707722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C1DA9E7-5BD7-4545-A8FD-F5D4ACA4977C}"/>
                  </a:ext>
                </a:extLst>
              </p:cNvPr>
              <p:cNvSpPr/>
              <p:nvPr userDrawn="1"/>
            </p:nvSpPr>
            <p:spPr>
              <a:xfrm rot="1879601">
                <a:off x="3992173" y="682667"/>
                <a:ext cx="1516493" cy="1516493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4F8898F7-50E9-8A42-9248-1D0A15C86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1504378"/>
            <a:ext cx="6896255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FB99C8C-270B-8347-A583-0D9AF5F3BCC2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411480" y="3169841"/>
            <a:ext cx="7848100" cy="194180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7986C8-1F77-5448-AAC1-AA2C07900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3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548A8B8-FF16-AE40-AF7E-1879BAFC56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" b="17542"/>
          <a:stretch/>
        </p:blipFill>
        <p:spPr>
          <a:xfrm>
            <a:off x="0" y="-141833"/>
            <a:ext cx="12192000" cy="6999833"/>
          </a:xfrm>
          <a:prstGeom prst="rect">
            <a:avLst/>
          </a:prstGeom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C81FB148-4464-244D-B615-510E7F52618F}"/>
              </a:ext>
            </a:extLst>
          </p:cNvPr>
          <p:cNvSpPr/>
          <p:nvPr userDrawn="1"/>
        </p:nvSpPr>
        <p:spPr>
          <a:xfrm rot="10800000">
            <a:off x="1380398" y="-141832"/>
            <a:ext cx="10967143" cy="7141664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8082" h="6858000">
                <a:moveTo>
                  <a:pt x="0" y="11103"/>
                </a:moveTo>
                <a:lnTo>
                  <a:pt x="14098082" y="0"/>
                </a:lnTo>
                <a:lnTo>
                  <a:pt x="8501513" y="6858000"/>
                </a:lnTo>
                <a:lnTo>
                  <a:pt x="37132" y="6857998"/>
                </a:lnTo>
                <a:lnTo>
                  <a:pt x="0" y="11103"/>
                </a:lnTo>
                <a:close/>
              </a:path>
            </a:pathLst>
          </a:custGeom>
          <a:solidFill>
            <a:schemeClr val="tx1">
              <a:alpha val="45000"/>
            </a:schemeClr>
          </a:solidFill>
          <a:ln>
            <a:noFill/>
          </a:ln>
          <a:effectLst>
            <a:outerShdw blurRad="292100" dist="132528" dir="13500000" sx="100657" sy="100657" algn="br" rotWithShape="0">
              <a:prstClr val="black">
                <a:alpha val="54308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8EC98A-DEFD-0443-A291-CF1FF0BB6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9623685" y="322752"/>
            <a:ext cx="2239780" cy="942120"/>
          </a:xfrm>
          <a:prstGeom prst="rect">
            <a:avLst/>
          </a:prstGeom>
        </p:spPr>
      </p:pic>
      <p:sp>
        <p:nvSpPr>
          <p:cNvPr id="20" name="Rectangle 6">
            <a:extLst>
              <a:ext uri="{FF2B5EF4-FFF2-40B4-BE49-F238E27FC236}">
                <a16:creationId xmlns:a16="http://schemas.microsoft.com/office/drawing/2014/main" id="{3CF9DF40-175A-3B46-8357-6EEF0CB08DE1}"/>
              </a:ext>
            </a:extLst>
          </p:cNvPr>
          <p:cNvSpPr/>
          <p:nvPr userDrawn="1"/>
        </p:nvSpPr>
        <p:spPr>
          <a:xfrm>
            <a:off x="-288271" y="-253744"/>
            <a:ext cx="3931177" cy="6448618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6569" h="6858000">
                <a:moveTo>
                  <a:pt x="0" y="0"/>
                </a:moveTo>
                <a:lnTo>
                  <a:pt x="559656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02782" dist="128172" dir="2700000" sx="99000" sy="9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CFC42B-3A19-164F-8218-7B2B7C072AAE}"/>
              </a:ext>
            </a:extLst>
          </p:cNvPr>
          <p:cNvCxnSpPr>
            <a:cxnSpLocks/>
          </p:cNvCxnSpPr>
          <p:nvPr userDrawn="1"/>
        </p:nvCxnSpPr>
        <p:spPr>
          <a:xfrm flipV="1">
            <a:off x="1380398" y="-141832"/>
            <a:ext cx="4353668" cy="7141664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8DE10E38-1F72-914D-B328-01B11538C1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07414" y="3338111"/>
            <a:ext cx="4943360" cy="2137272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defRPr sz="6600"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PPT TITLE</a:t>
            </a:r>
            <a:br>
              <a:rPr lang="en-US" dirty="0"/>
            </a:br>
            <a:r>
              <a:rPr lang="en-US" dirty="0"/>
              <a:t>ALL CAPS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F87E8C7-3CA0-C34B-9E19-BCFFDB7A7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1278" y="5499617"/>
            <a:ext cx="5059496" cy="537627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24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7F429D-E098-0243-9DFA-35E12639F62F}"/>
              </a:ext>
            </a:extLst>
          </p:cNvPr>
          <p:cNvGrpSpPr/>
          <p:nvPr userDrawn="1"/>
        </p:nvGrpSpPr>
        <p:grpSpPr>
          <a:xfrm>
            <a:off x="-288271" y="587053"/>
            <a:ext cx="5892552" cy="1707722"/>
            <a:chOff x="-288271" y="587053"/>
            <a:chExt cx="5892552" cy="170772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5F3BEFE-E94B-A948-8F1D-A61B5494E8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271" y="1440914"/>
              <a:ext cx="503869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4CFBC44-6D68-A14D-B5CF-1DF7ACD9830E}"/>
                </a:ext>
              </a:extLst>
            </p:cNvPr>
            <p:cNvGrpSpPr/>
            <p:nvPr userDrawn="1"/>
          </p:nvGrpSpPr>
          <p:grpSpPr>
            <a:xfrm>
              <a:off x="3896559" y="587053"/>
              <a:ext cx="1707722" cy="1707722"/>
              <a:chOff x="3896559" y="587053"/>
              <a:chExt cx="1707722" cy="170772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791D8BF-D77C-694D-8BC3-D11CF9C0982D}"/>
                  </a:ext>
                </a:extLst>
              </p:cNvPr>
              <p:cNvSpPr/>
              <p:nvPr userDrawn="1"/>
            </p:nvSpPr>
            <p:spPr>
              <a:xfrm rot="1879601">
                <a:off x="3896559" y="587053"/>
                <a:ext cx="1707722" cy="1707722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0783D32-A965-2844-96BF-1B422465AB8F}"/>
                  </a:ext>
                </a:extLst>
              </p:cNvPr>
              <p:cNvSpPr/>
              <p:nvPr userDrawn="1"/>
            </p:nvSpPr>
            <p:spPr>
              <a:xfrm rot="1879601">
                <a:off x="3992173" y="682667"/>
                <a:ext cx="1516493" cy="1516493"/>
              </a:xfrm>
              <a:prstGeom prst="ellipse">
                <a:avLst/>
              </a:prstGeom>
              <a:noFill/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" name="Subtitle 2">
            <a:extLst>
              <a:ext uri="{FF2B5EF4-FFF2-40B4-BE49-F238E27FC236}">
                <a16:creationId xmlns:a16="http://schemas.microsoft.com/office/drawing/2014/main" id="{824499C6-5730-084E-9171-B2AEA2B1F267}"/>
              </a:ext>
            </a:extLst>
          </p:cNvPr>
          <p:cNvSpPr txBox="1">
            <a:spLocks/>
          </p:cNvSpPr>
          <p:nvPr userDrawn="1"/>
        </p:nvSpPr>
        <p:spPr>
          <a:xfrm>
            <a:off x="268536" y="537896"/>
            <a:ext cx="2235216" cy="365081"/>
          </a:xfrm>
          <a:prstGeom prst="rect">
            <a:avLst/>
          </a:prstGeom>
        </p:spPr>
        <p:txBody>
          <a:bodyPr anchor="t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D-DIN" panose="020B050403020203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D-DIN" panose="020B0504030202030204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D-DIN" panose="020B0504030202030204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-DIN" panose="020B0504030202030204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-DIN" panose="020B0504030202030204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XX/XX/XX</a:t>
            </a:r>
          </a:p>
        </p:txBody>
      </p:sp>
    </p:spTree>
    <p:extLst>
      <p:ext uri="{BB962C8B-B14F-4D97-AF65-F5344CB8AC3E}">
        <p14:creationId xmlns:p14="http://schemas.microsoft.com/office/powerpoint/2010/main" val="2182977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_Captol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937502A-4C12-AE4E-8371-1F54D8C2E9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5991FF-5AAB-4E01-B035-4A1A6E0E5EC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4524A1-9E2E-8F46-BDD7-F1A13C46063B}"/>
              </a:ext>
            </a:extLst>
          </p:cNvPr>
          <p:cNvGrpSpPr/>
          <p:nvPr userDrawn="1"/>
        </p:nvGrpSpPr>
        <p:grpSpPr>
          <a:xfrm>
            <a:off x="0" y="2146030"/>
            <a:ext cx="10745907" cy="1707722"/>
            <a:chOff x="-5141626" y="587053"/>
            <a:chExt cx="10745907" cy="170772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89872DA-1E7E-C247-AA33-0741132A18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5141626" y="1440914"/>
              <a:ext cx="989204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FFFF31-73D7-7F4C-B162-6E92A8E5C09F}"/>
                </a:ext>
              </a:extLst>
            </p:cNvPr>
            <p:cNvGrpSpPr/>
            <p:nvPr userDrawn="1"/>
          </p:nvGrpSpPr>
          <p:grpSpPr>
            <a:xfrm>
              <a:off x="3896559" y="587053"/>
              <a:ext cx="1707722" cy="1707722"/>
              <a:chOff x="3896559" y="587053"/>
              <a:chExt cx="1707722" cy="1707722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EF87986-1743-4149-8E36-E81685AC48A3}"/>
                  </a:ext>
                </a:extLst>
              </p:cNvPr>
              <p:cNvSpPr/>
              <p:nvPr userDrawn="1"/>
            </p:nvSpPr>
            <p:spPr>
              <a:xfrm rot="1879601">
                <a:off x="3896559" y="587053"/>
                <a:ext cx="1707722" cy="1707722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12F5A9A-82D9-374B-A3CE-1B59D2F3B5D5}"/>
                  </a:ext>
                </a:extLst>
              </p:cNvPr>
              <p:cNvSpPr/>
              <p:nvPr userDrawn="1"/>
            </p:nvSpPr>
            <p:spPr>
              <a:xfrm rot="1879601">
                <a:off x="3992173" y="682667"/>
                <a:ext cx="1516493" cy="1516493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A16E9B83-3DDE-2B41-9F8F-A2CC46EAE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1504378"/>
            <a:ext cx="6896255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90A3460-D454-CB46-BFFD-6CF6344E41C3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411480" y="3169841"/>
            <a:ext cx="7848100" cy="194180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BAD6B6-1B60-8747-A934-ACF023943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05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_Capt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937502A-4C12-AE4E-8371-1F54D8C2E9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5991FF-5AAB-4E01-B035-4A1A6E0E5EC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4524A1-9E2E-8F46-BDD7-F1A13C46063B}"/>
              </a:ext>
            </a:extLst>
          </p:cNvPr>
          <p:cNvGrpSpPr/>
          <p:nvPr userDrawn="1"/>
        </p:nvGrpSpPr>
        <p:grpSpPr>
          <a:xfrm>
            <a:off x="0" y="2146030"/>
            <a:ext cx="10745907" cy="1707722"/>
            <a:chOff x="-5141626" y="587053"/>
            <a:chExt cx="10745907" cy="170772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89872DA-1E7E-C247-AA33-0741132A18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5141626" y="1440914"/>
              <a:ext cx="989204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FFFF31-73D7-7F4C-B162-6E92A8E5C09F}"/>
                </a:ext>
              </a:extLst>
            </p:cNvPr>
            <p:cNvGrpSpPr/>
            <p:nvPr userDrawn="1"/>
          </p:nvGrpSpPr>
          <p:grpSpPr>
            <a:xfrm>
              <a:off x="3896559" y="587053"/>
              <a:ext cx="1707722" cy="1707722"/>
              <a:chOff x="3896559" y="587053"/>
              <a:chExt cx="1707722" cy="1707722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EF87986-1743-4149-8E36-E81685AC48A3}"/>
                  </a:ext>
                </a:extLst>
              </p:cNvPr>
              <p:cNvSpPr/>
              <p:nvPr userDrawn="1"/>
            </p:nvSpPr>
            <p:spPr>
              <a:xfrm rot="1879601">
                <a:off x="3896559" y="587053"/>
                <a:ext cx="1707722" cy="1707722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12F5A9A-82D9-374B-A3CE-1B59D2F3B5D5}"/>
                  </a:ext>
                </a:extLst>
              </p:cNvPr>
              <p:cNvSpPr/>
              <p:nvPr userDrawn="1"/>
            </p:nvSpPr>
            <p:spPr>
              <a:xfrm rot="1879601">
                <a:off x="3992173" y="682667"/>
                <a:ext cx="1516493" cy="1516493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A16E9B83-3DDE-2B41-9F8F-A2CC46EAE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1504378"/>
            <a:ext cx="6896255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90A3460-D454-CB46-BFFD-6CF6344E41C3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411480" y="3169841"/>
            <a:ext cx="7848100" cy="194180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BAD6B6-1B60-8747-A934-ACF023943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90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_Capt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937502A-4C12-AE4E-8371-1F54D8C2E9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5991FF-5AAB-4E01-B035-4A1A6E0E5EC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4524A1-9E2E-8F46-BDD7-F1A13C46063B}"/>
              </a:ext>
            </a:extLst>
          </p:cNvPr>
          <p:cNvGrpSpPr/>
          <p:nvPr userDrawn="1"/>
        </p:nvGrpSpPr>
        <p:grpSpPr>
          <a:xfrm>
            <a:off x="0" y="2146030"/>
            <a:ext cx="10745907" cy="1707722"/>
            <a:chOff x="-5141626" y="587053"/>
            <a:chExt cx="10745907" cy="170772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89872DA-1E7E-C247-AA33-0741132A18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5141626" y="1440914"/>
              <a:ext cx="989204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FFFF31-73D7-7F4C-B162-6E92A8E5C09F}"/>
                </a:ext>
              </a:extLst>
            </p:cNvPr>
            <p:cNvGrpSpPr/>
            <p:nvPr userDrawn="1"/>
          </p:nvGrpSpPr>
          <p:grpSpPr>
            <a:xfrm>
              <a:off x="3896559" y="587053"/>
              <a:ext cx="1707722" cy="1707722"/>
              <a:chOff x="3896559" y="587053"/>
              <a:chExt cx="1707722" cy="1707722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EF87986-1743-4149-8E36-E81685AC48A3}"/>
                  </a:ext>
                </a:extLst>
              </p:cNvPr>
              <p:cNvSpPr/>
              <p:nvPr userDrawn="1"/>
            </p:nvSpPr>
            <p:spPr>
              <a:xfrm rot="1879601">
                <a:off x="3896559" y="587053"/>
                <a:ext cx="1707722" cy="1707722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12F5A9A-82D9-374B-A3CE-1B59D2F3B5D5}"/>
                  </a:ext>
                </a:extLst>
              </p:cNvPr>
              <p:cNvSpPr/>
              <p:nvPr userDrawn="1"/>
            </p:nvSpPr>
            <p:spPr>
              <a:xfrm rot="1879601">
                <a:off x="3992173" y="682667"/>
                <a:ext cx="1516493" cy="1516493"/>
              </a:xfrm>
              <a:prstGeom prst="ellipse">
                <a:avLst/>
              </a:prstGeom>
              <a:noFill/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A16E9B83-3DDE-2B41-9F8F-A2CC46EAE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1504378"/>
            <a:ext cx="6896255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90A3460-D454-CB46-BFFD-6CF6344E41C3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411480" y="3169841"/>
            <a:ext cx="7848100" cy="194180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BAD6B6-1B60-8747-A934-ACF023943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6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_Capt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937502A-4C12-AE4E-8371-1F54D8C2E9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5991FF-5AAB-4E01-B035-4A1A6E0E5EC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4524A1-9E2E-8F46-BDD7-F1A13C46063B}"/>
              </a:ext>
            </a:extLst>
          </p:cNvPr>
          <p:cNvGrpSpPr/>
          <p:nvPr userDrawn="1"/>
        </p:nvGrpSpPr>
        <p:grpSpPr>
          <a:xfrm>
            <a:off x="0" y="2146030"/>
            <a:ext cx="10745907" cy="1707722"/>
            <a:chOff x="-5141626" y="587053"/>
            <a:chExt cx="10745907" cy="170772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89872DA-1E7E-C247-AA33-0741132A18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5141626" y="1440914"/>
              <a:ext cx="989204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FFFF31-73D7-7F4C-B162-6E92A8E5C09F}"/>
                </a:ext>
              </a:extLst>
            </p:cNvPr>
            <p:cNvGrpSpPr/>
            <p:nvPr userDrawn="1"/>
          </p:nvGrpSpPr>
          <p:grpSpPr>
            <a:xfrm>
              <a:off x="3896559" y="587053"/>
              <a:ext cx="1707722" cy="1707722"/>
              <a:chOff x="3896559" y="587053"/>
              <a:chExt cx="1707722" cy="1707722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EF87986-1743-4149-8E36-E81685AC48A3}"/>
                  </a:ext>
                </a:extLst>
              </p:cNvPr>
              <p:cNvSpPr/>
              <p:nvPr userDrawn="1"/>
            </p:nvSpPr>
            <p:spPr>
              <a:xfrm rot="1879601">
                <a:off x="3896559" y="587053"/>
                <a:ext cx="1707722" cy="1707722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12F5A9A-82D9-374B-A3CE-1B59D2F3B5D5}"/>
                  </a:ext>
                </a:extLst>
              </p:cNvPr>
              <p:cNvSpPr/>
              <p:nvPr userDrawn="1"/>
            </p:nvSpPr>
            <p:spPr>
              <a:xfrm rot="1879601">
                <a:off x="3992173" y="682667"/>
                <a:ext cx="1516493" cy="1516493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A16E9B83-3DDE-2B41-9F8F-A2CC46EAE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1504378"/>
            <a:ext cx="6896255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90A3460-D454-CB46-BFFD-6CF6344E41C3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411480" y="3169841"/>
            <a:ext cx="7848100" cy="194180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BAD6B6-1B60-8747-A934-ACF023943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3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Full1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D4C42F-ED7F-764B-AB15-DCA8771E69F9}"/>
              </a:ext>
            </a:extLst>
          </p:cNvPr>
          <p:cNvSpPr/>
          <p:nvPr userDrawn="1"/>
        </p:nvSpPr>
        <p:spPr>
          <a:xfrm>
            <a:off x="-315883" y="0"/>
            <a:ext cx="12823767" cy="223024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921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9C49CD-C475-7644-9DE7-B776035D2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45" y="2858563"/>
            <a:ext cx="11338828" cy="3347561"/>
          </a:xfrm>
          <a:prstGeom prst="rect">
            <a:avLst/>
          </a:prstGeom>
        </p:spPr>
        <p:txBody>
          <a:bodyPr/>
          <a:lstStyle>
            <a:lvl1pPr>
              <a:defRPr>
                <a:latin typeface="D-DIN" panose="020B0504030202030204" pitchFamily="34" charset="77"/>
              </a:defRPr>
            </a:lvl1pPr>
            <a:lvl2pPr>
              <a:defRPr>
                <a:latin typeface="D-DIN" panose="020B0504030202030204" pitchFamily="34" charset="77"/>
              </a:defRPr>
            </a:lvl2pPr>
            <a:lvl3pPr>
              <a:defRPr>
                <a:latin typeface="D-DIN" panose="020B0504030202030204" pitchFamily="34" charset="77"/>
              </a:defRPr>
            </a:lvl3pPr>
            <a:lvl4pPr>
              <a:defRPr>
                <a:latin typeface="D-DIN" panose="020B0504030202030204" pitchFamily="34" charset="77"/>
              </a:defRPr>
            </a:lvl4pPr>
            <a:lvl5pPr>
              <a:defRPr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8F6A42E-0379-0248-BA1E-42662084DC8B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329960" y="262411"/>
            <a:ext cx="3420813" cy="8973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802116-CF23-F64A-A99C-559CD6162893}"/>
              </a:ext>
            </a:extLst>
          </p:cNvPr>
          <p:cNvCxnSpPr>
            <a:cxnSpLocks/>
          </p:cNvCxnSpPr>
          <p:nvPr userDrawn="1"/>
        </p:nvCxnSpPr>
        <p:spPr>
          <a:xfrm>
            <a:off x="-154457" y="1970238"/>
            <a:ext cx="79268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0099D1BB-481C-9D41-8445-ED187E684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262411"/>
            <a:ext cx="7360920" cy="17054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1" i="0" smtClean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752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Mockup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1700244E-6958-1645-BBE7-4B23C0B93B07}"/>
              </a:ext>
            </a:extLst>
          </p:cNvPr>
          <p:cNvSpPr/>
          <p:nvPr userDrawn="1"/>
        </p:nvSpPr>
        <p:spPr>
          <a:xfrm rot="10800000">
            <a:off x="6096000" y="-59545"/>
            <a:ext cx="6436720" cy="6981033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  <a:gd name="connsiteX0" fmla="*/ 1907997 w 16006079"/>
              <a:gd name="connsiteY0" fmla="*/ 11103 h 6858000"/>
              <a:gd name="connsiteX1" fmla="*/ 16006079 w 16006079"/>
              <a:gd name="connsiteY1" fmla="*/ 0 h 6858000"/>
              <a:gd name="connsiteX2" fmla="*/ 10409510 w 16006079"/>
              <a:gd name="connsiteY2" fmla="*/ 6858000 h 6858000"/>
              <a:gd name="connsiteX3" fmla="*/ 0 w 16006079"/>
              <a:gd name="connsiteY3" fmla="*/ 6843018 h 6858000"/>
              <a:gd name="connsiteX4" fmla="*/ 1907997 w 16006079"/>
              <a:gd name="connsiteY4" fmla="*/ 11103 h 6858000"/>
              <a:gd name="connsiteX0" fmla="*/ 0 w 16063264"/>
              <a:gd name="connsiteY0" fmla="*/ 0 h 6861877"/>
              <a:gd name="connsiteX1" fmla="*/ 16063264 w 16063264"/>
              <a:gd name="connsiteY1" fmla="*/ 3877 h 6861877"/>
              <a:gd name="connsiteX2" fmla="*/ 10466695 w 16063264"/>
              <a:gd name="connsiteY2" fmla="*/ 6861877 h 6861877"/>
              <a:gd name="connsiteX3" fmla="*/ 57185 w 16063264"/>
              <a:gd name="connsiteY3" fmla="*/ 6846895 h 6861877"/>
              <a:gd name="connsiteX4" fmla="*/ 0 w 16063264"/>
              <a:gd name="connsiteY4" fmla="*/ 0 h 6861877"/>
              <a:gd name="connsiteX0" fmla="*/ 0 w 16063264"/>
              <a:gd name="connsiteY0" fmla="*/ 0 h 6876363"/>
              <a:gd name="connsiteX1" fmla="*/ 16063264 w 16063264"/>
              <a:gd name="connsiteY1" fmla="*/ 3877 h 6876363"/>
              <a:gd name="connsiteX2" fmla="*/ 10466695 w 16063264"/>
              <a:gd name="connsiteY2" fmla="*/ 6861877 h 6876363"/>
              <a:gd name="connsiteX3" fmla="*/ 6487255 w 16063264"/>
              <a:gd name="connsiteY3" fmla="*/ 6876363 h 6876363"/>
              <a:gd name="connsiteX4" fmla="*/ 0 w 16063264"/>
              <a:gd name="connsiteY4" fmla="*/ 0 h 6876363"/>
              <a:gd name="connsiteX0" fmla="*/ 0 w 9672643"/>
              <a:gd name="connsiteY0" fmla="*/ 10858 h 6872486"/>
              <a:gd name="connsiteX1" fmla="*/ 9672643 w 9672643"/>
              <a:gd name="connsiteY1" fmla="*/ 0 h 6872486"/>
              <a:gd name="connsiteX2" fmla="*/ 4076074 w 9672643"/>
              <a:gd name="connsiteY2" fmla="*/ 6858000 h 6872486"/>
              <a:gd name="connsiteX3" fmla="*/ 96634 w 9672643"/>
              <a:gd name="connsiteY3" fmla="*/ 6872486 h 6872486"/>
              <a:gd name="connsiteX4" fmla="*/ 0 w 9672643"/>
              <a:gd name="connsiteY4" fmla="*/ 10858 h 6872486"/>
              <a:gd name="connsiteX0" fmla="*/ 0 w 9672643"/>
              <a:gd name="connsiteY0" fmla="*/ 10858 h 6872486"/>
              <a:gd name="connsiteX1" fmla="*/ 9672643 w 9672643"/>
              <a:gd name="connsiteY1" fmla="*/ 0 h 6872486"/>
              <a:gd name="connsiteX2" fmla="*/ 4076074 w 9672643"/>
              <a:gd name="connsiteY2" fmla="*/ 6858000 h 6872486"/>
              <a:gd name="connsiteX3" fmla="*/ 1832358 w 9672643"/>
              <a:gd name="connsiteY3" fmla="*/ 6872486 h 6872486"/>
              <a:gd name="connsiteX4" fmla="*/ 0 w 9672643"/>
              <a:gd name="connsiteY4" fmla="*/ 10858 h 6872486"/>
              <a:gd name="connsiteX0" fmla="*/ 0 w 9672643"/>
              <a:gd name="connsiteY0" fmla="*/ 10858 h 6858000"/>
              <a:gd name="connsiteX1" fmla="*/ 9672643 w 9672643"/>
              <a:gd name="connsiteY1" fmla="*/ 0 h 6858000"/>
              <a:gd name="connsiteX2" fmla="*/ 4076074 w 9672643"/>
              <a:gd name="connsiteY2" fmla="*/ 6858000 h 6858000"/>
              <a:gd name="connsiteX3" fmla="*/ 1516772 w 9672643"/>
              <a:gd name="connsiteY3" fmla="*/ 6843018 h 6858000"/>
              <a:gd name="connsiteX4" fmla="*/ 0 w 9672643"/>
              <a:gd name="connsiteY4" fmla="*/ 10858 h 6858000"/>
              <a:gd name="connsiteX0" fmla="*/ 0 w 8469471"/>
              <a:gd name="connsiteY0" fmla="*/ 0 h 6861877"/>
              <a:gd name="connsiteX1" fmla="*/ 8469471 w 8469471"/>
              <a:gd name="connsiteY1" fmla="*/ 3877 h 6861877"/>
              <a:gd name="connsiteX2" fmla="*/ 2872902 w 8469471"/>
              <a:gd name="connsiteY2" fmla="*/ 6861877 h 6861877"/>
              <a:gd name="connsiteX3" fmla="*/ 313600 w 8469471"/>
              <a:gd name="connsiteY3" fmla="*/ 6846895 h 6861877"/>
              <a:gd name="connsiteX4" fmla="*/ 0 w 8469471"/>
              <a:gd name="connsiteY4" fmla="*/ 0 h 686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9471" h="6861877">
                <a:moveTo>
                  <a:pt x="0" y="0"/>
                </a:moveTo>
                <a:lnTo>
                  <a:pt x="8469471" y="3877"/>
                </a:lnTo>
                <a:lnTo>
                  <a:pt x="2872902" y="6861877"/>
                </a:lnTo>
                <a:lnTo>
                  <a:pt x="313600" y="684689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292100" dist="127000" dir="13500000" sx="99000" sy="99000" algn="b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E71C68-5960-0B49-A995-C92CEFF53F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365125"/>
            <a:ext cx="8275320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tx2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CF22C5-E61E-6A40-9FA5-1EC49B4A0591}"/>
              </a:ext>
            </a:extLst>
          </p:cNvPr>
          <p:cNvCxnSpPr>
            <a:cxnSpLocks/>
          </p:cNvCxnSpPr>
          <p:nvPr userDrawn="1"/>
        </p:nvCxnSpPr>
        <p:spPr>
          <a:xfrm>
            <a:off x="-619123" y="1698311"/>
            <a:ext cx="9305923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4EE009-8A86-284B-A92C-CAA9CA9D6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055813"/>
            <a:ext cx="6896254" cy="44370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417623-BA77-4C4F-8B33-3B33C6ED8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13" y="241304"/>
            <a:ext cx="8066073" cy="8066073"/>
          </a:xfrm>
          <a:prstGeom prst="rect">
            <a:avLst/>
          </a:prstGeom>
        </p:spPr>
      </p:pic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0C9E13EB-35A1-6049-82E0-896BA3CF0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5508" y="2337685"/>
            <a:ext cx="5457825" cy="34337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FB299D-E70D-184A-BD90-DE2F87182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Mockup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07AD3F28-F03F-3543-B081-0206FBE64FEB}"/>
              </a:ext>
            </a:extLst>
          </p:cNvPr>
          <p:cNvSpPr/>
          <p:nvPr userDrawn="1"/>
        </p:nvSpPr>
        <p:spPr>
          <a:xfrm rot="10800000">
            <a:off x="6096000" y="-59545"/>
            <a:ext cx="6436720" cy="6981033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  <a:gd name="connsiteX0" fmla="*/ 1907997 w 16006079"/>
              <a:gd name="connsiteY0" fmla="*/ 11103 h 6858000"/>
              <a:gd name="connsiteX1" fmla="*/ 16006079 w 16006079"/>
              <a:gd name="connsiteY1" fmla="*/ 0 h 6858000"/>
              <a:gd name="connsiteX2" fmla="*/ 10409510 w 16006079"/>
              <a:gd name="connsiteY2" fmla="*/ 6858000 h 6858000"/>
              <a:gd name="connsiteX3" fmla="*/ 0 w 16006079"/>
              <a:gd name="connsiteY3" fmla="*/ 6843018 h 6858000"/>
              <a:gd name="connsiteX4" fmla="*/ 1907997 w 16006079"/>
              <a:gd name="connsiteY4" fmla="*/ 11103 h 6858000"/>
              <a:gd name="connsiteX0" fmla="*/ 0 w 16063264"/>
              <a:gd name="connsiteY0" fmla="*/ 0 h 6861877"/>
              <a:gd name="connsiteX1" fmla="*/ 16063264 w 16063264"/>
              <a:gd name="connsiteY1" fmla="*/ 3877 h 6861877"/>
              <a:gd name="connsiteX2" fmla="*/ 10466695 w 16063264"/>
              <a:gd name="connsiteY2" fmla="*/ 6861877 h 6861877"/>
              <a:gd name="connsiteX3" fmla="*/ 57185 w 16063264"/>
              <a:gd name="connsiteY3" fmla="*/ 6846895 h 6861877"/>
              <a:gd name="connsiteX4" fmla="*/ 0 w 16063264"/>
              <a:gd name="connsiteY4" fmla="*/ 0 h 6861877"/>
              <a:gd name="connsiteX0" fmla="*/ 0 w 16063264"/>
              <a:gd name="connsiteY0" fmla="*/ 0 h 6876363"/>
              <a:gd name="connsiteX1" fmla="*/ 16063264 w 16063264"/>
              <a:gd name="connsiteY1" fmla="*/ 3877 h 6876363"/>
              <a:gd name="connsiteX2" fmla="*/ 10466695 w 16063264"/>
              <a:gd name="connsiteY2" fmla="*/ 6861877 h 6876363"/>
              <a:gd name="connsiteX3" fmla="*/ 6487255 w 16063264"/>
              <a:gd name="connsiteY3" fmla="*/ 6876363 h 6876363"/>
              <a:gd name="connsiteX4" fmla="*/ 0 w 16063264"/>
              <a:gd name="connsiteY4" fmla="*/ 0 h 6876363"/>
              <a:gd name="connsiteX0" fmla="*/ 0 w 9672643"/>
              <a:gd name="connsiteY0" fmla="*/ 10858 h 6872486"/>
              <a:gd name="connsiteX1" fmla="*/ 9672643 w 9672643"/>
              <a:gd name="connsiteY1" fmla="*/ 0 h 6872486"/>
              <a:gd name="connsiteX2" fmla="*/ 4076074 w 9672643"/>
              <a:gd name="connsiteY2" fmla="*/ 6858000 h 6872486"/>
              <a:gd name="connsiteX3" fmla="*/ 96634 w 9672643"/>
              <a:gd name="connsiteY3" fmla="*/ 6872486 h 6872486"/>
              <a:gd name="connsiteX4" fmla="*/ 0 w 9672643"/>
              <a:gd name="connsiteY4" fmla="*/ 10858 h 6872486"/>
              <a:gd name="connsiteX0" fmla="*/ 0 w 9672643"/>
              <a:gd name="connsiteY0" fmla="*/ 10858 h 6872486"/>
              <a:gd name="connsiteX1" fmla="*/ 9672643 w 9672643"/>
              <a:gd name="connsiteY1" fmla="*/ 0 h 6872486"/>
              <a:gd name="connsiteX2" fmla="*/ 4076074 w 9672643"/>
              <a:gd name="connsiteY2" fmla="*/ 6858000 h 6872486"/>
              <a:gd name="connsiteX3" fmla="*/ 1832358 w 9672643"/>
              <a:gd name="connsiteY3" fmla="*/ 6872486 h 6872486"/>
              <a:gd name="connsiteX4" fmla="*/ 0 w 9672643"/>
              <a:gd name="connsiteY4" fmla="*/ 10858 h 6872486"/>
              <a:gd name="connsiteX0" fmla="*/ 0 w 9672643"/>
              <a:gd name="connsiteY0" fmla="*/ 10858 h 6858000"/>
              <a:gd name="connsiteX1" fmla="*/ 9672643 w 9672643"/>
              <a:gd name="connsiteY1" fmla="*/ 0 h 6858000"/>
              <a:gd name="connsiteX2" fmla="*/ 4076074 w 9672643"/>
              <a:gd name="connsiteY2" fmla="*/ 6858000 h 6858000"/>
              <a:gd name="connsiteX3" fmla="*/ 1516772 w 9672643"/>
              <a:gd name="connsiteY3" fmla="*/ 6843018 h 6858000"/>
              <a:gd name="connsiteX4" fmla="*/ 0 w 9672643"/>
              <a:gd name="connsiteY4" fmla="*/ 10858 h 6858000"/>
              <a:gd name="connsiteX0" fmla="*/ 0 w 8469471"/>
              <a:gd name="connsiteY0" fmla="*/ 0 h 6861877"/>
              <a:gd name="connsiteX1" fmla="*/ 8469471 w 8469471"/>
              <a:gd name="connsiteY1" fmla="*/ 3877 h 6861877"/>
              <a:gd name="connsiteX2" fmla="*/ 2872902 w 8469471"/>
              <a:gd name="connsiteY2" fmla="*/ 6861877 h 6861877"/>
              <a:gd name="connsiteX3" fmla="*/ 313600 w 8469471"/>
              <a:gd name="connsiteY3" fmla="*/ 6846895 h 6861877"/>
              <a:gd name="connsiteX4" fmla="*/ 0 w 8469471"/>
              <a:gd name="connsiteY4" fmla="*/ 0 h 686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9471" h="6861877">
                <a:moveTo>
                  <a:pt x="0" y="0"/>
                </a:moveTo>
                <a:lnTo>
                  <a:pt x="8469471" y="3877"/>
                </a:lnTo>
                <a:lnTo>
                  <a:pt x="2872902" y="6861877"/>
                </a:lnTo>
                <a:lnTo>
                  <a:pt x="313600" y="68468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92100" dist="127000" dir="13500000" sx="99000" sy="99000" algn="b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724E5B-6061-8546-9CA8-485A6526F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365125"/>
            <a:ext cx="8275320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accent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DA511E-4EE0-4A4E-A029-BD6948C99320}"/>
              </a:ext>
            </a:extLst>
          </p:cNvPr>
          <p:cNvCxnSpPr>
            <a:cxnSpLocks/>
          </p:cNvCxnSpPr>
          <p:nvPr userDrawn="1"/>
        </p:nvCxnSpPr>
        <p:spPr>
          <a:xfrm>
            <a:off x="-619123" y="1698311"/>
            <a:ext cx="9305923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DB9463-3B65-504D-AE58-13E26540F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055813"/>
            <a:ext cx="6896254" cy="44370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3B26AC-1294-6644-8A72-063E675B4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13" y="241304"/>
            <a:ext cx="8066073" cy="8066073"/>
          </a:xfrm>
          <a:prstGeom prst="rect">
            <a:avLst/>
          </a:prstGeom>
        </p:spPr>
      </p:pic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E3BEB89-8180-3541-9E35-A1C6476615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5508" y="2337685"/>
            <a:ext cx="5457825" cy="34337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D4DA62-92DD-9C45-9862-7FBD4F475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29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Mockup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00D5DDD9-38CE-CD4D-A816-82EF1179C317}"/>
              </a:ext>
            </a:extLst>
          </p:cNvPr>
          <p:cNvSpPr/>
          <p:nvPr userDrawn="1"/>
        </p:nvSpPr>
        <p:spPr>
          <a:xfrm rot="10800000">
            <a:off x="6096000" y="-59545"/>
            <a:ext cx="6436720" cy="6981033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  <a:gd name="connsiteX0" fmla="*/ 1907997 w 16006079"/>
              <a:gd name="connsiteY0" fmla="*/ 11103 h 6858000"/>
              <a:gd name="connsiteX1" fmla="*/ 16006079 w 16006079"/>
              <a:gd name="connsiteY1" fmla="*/ 0 h 6858000"/>
              <a:gd name="connsiteX2" fmla="*/ 10409510 w 16006079"/>
              <a:gd name="connsiteY2" fmla="*/ 6858000 h 6858000"/>
              <a:gd name="connsiteX3" fmla="*/ 0 w 16006079"/>
              <a:gd name="connsiteY3" fmla="*/ 6843018 h 6858000"/>
              <a:gd name="connsiteX4" fmla="*/ 1907997 w 16006079"/>
              <a:gd name="connsiteY4" fmla="*/ 11103 h 6858000"/>
              <a:gd name="connsiteX0" fmla="*/ 0 w 16063264"/>
              <a:gd name="connsiteY0" fmla="*/ 0 h 6861877"/>
              <a:gd name="connsiteX1" fmla="*/ 16063264 w 16063264"/>
              <a:gd name="connsiteY1" fmla="*/ 3877 h 6861877"/>
              <a:gd name="connsiteX2" fmla="*/ 10466695 w 16063264"/>
              <a:gd name="connsiteY2" fmla="*/ 6861877 h 6861877"/>
              <a:gd name="connsiteX3" fmla="*/ 57185 w 16063264"/>
              <a:gd name="connsiteY3" fmla="*/ 6846895 h 6861877"/>
              <a:gd name="connsiteX4" fmla="*/ 0 w 16063264"/>
              <a:gd name="connsiteY4" fmla="*/ 0 h 6861877"/>
              <a:gd name="connsiteX0" fmla="*/ 0 w 16063264"/>
              <a:gd name="connsiteY0" fmla="*/ 0 h 6876363"/>
              <a:gd name="connsiteX1" fmla="*/ 16063264 w 16063264"/>
              <a:gd name="connsiteY1" fmla="*/ 3877 h 6876363"/>
              <a:gd name="connsiteX2" fmla="*/ 10466695 w 16063264"/>
              <a:gd name="connsiteY2" fmla="*/ 6861877 h 6876363"/>
              <a:gd name="connsiteX3" fmla="*/ 6487255 w 16063264"/>
              <a:gd name="connsiteY3" fmla="*/ 6876363 h 6876363"/>
              <a:gd name="connsiteX4" fmla="*/ 0 w 16063264"/>
              <a:gd name="connsiteY4" fmla="*/ 0 h 6876363"/>
              <a:gd name="connsiteX0" fmla="*/ 0 w 9672643"/>
              <a:gd name="connsiteY0" fmla="*/ 10858 h 6872486"/>
              <a:gd name="connsiteX1" fmla="*/ 9672643 w 9672643"/>
              <a:gd name="connsiteY1" fmla="*/ 0 h 6872486"/>
              <a:gd name="connsiteX2" fmla="*/ 4076074 w 9672643"/>
              <a:gd name="connsiteY2" fmla="*/ 6858000 h 6872486"/>
              <a:gd name="connsiteX3" fmla="*/ 96634 w 9672643"/>
              <a:gd name="connsiteY3" fmla="*/ 6872486 h 6872486"/>
              <a:gd name="connsiteX4" fmla="*/ 0 w 9672643"/>
              <a:gd name="connsiteY4" fmla="*/ 10858 h 6872486"/>
              <a:gd name="connsiteX0" fmla="*/ 0 w 9672643"/>
              <a:gd name="connsiteY0" fmla="*/ 10858 h 6872486"/>
              <a:gd name="connsiteX1" fmla="*/ 9672643 w 9672643"/>
              <a:gd name="connsiteY1" fmla="*/ 0 h 6872486"/>
              <a:gd name="connsiteX2" fmla="*/ 4076074 w 9672643"/>
              <a:gd name="connsiteY2" fmla="*/ 6858000 h 6872486"/>
              <a:gd name="connsiteX3" fmla="*/ 1832358 w 9672643"/>
              <a:gd name="connsiteY3" fmla="*/ 6872486 h 6872486"/>
              <a:gd name="connsiteX4" fmla="*/ 0 w 9672643"/>
              <a:gd name="connsiteY4" fmla="*/ 10858 h 6872486"/>
              <a:gd name="connsiteX0" fmla="*/ 0 w 9672643"/>
              <a:gd name="connsiteY0" fmla="*/ 10858 h 6858000"/>
              <a:gd name="connsiteX1" fmla="*/ 9672643 w 9672643"/>
              <a:gd name="connsiteY1" fmla="*/ 0 h 6858000"/>
              <a:gd name="connsiteX2" fmla="*/ 4076074 w 9672643"/>
              <a:gd name="connsiteY2" fmla="*/ 6858000 h 6858000"/>
              <a:gd name="connsiteX3" fmla="*/ 1516772 w 9672643"/>
              <a:gd name="connsiteY3" fmla="*/ 6843018 h 6858000"/>
              <a:gd name="connsiteX4" fmla="*/ 0 w 9672643"/>
              <a:gd name="connsiteY4" fmla="*/ 10858 h 6858000"/>
              <a:gd name="connsiteX0" fmla="*/ 0 w 8469471"/>
              <a:gd name="connsiteY0" fmla="*/ 0 h 6861877"/>
              <a:gd name="connsiteX1" fmla="*/ 8469471 w 8469471"/>
              <a:gd name="connsiteY1" fmla="*/ 3877 h 6861877"/>
              <a:gd name="connsiteX2" fmla="*/ 2872902 w 8469471"/>
              <a:gd name="connsiteY2" fmla="*/ 6861877 h 6861877"/>
              <a:gd name="connsiteX3" fmla="*/ 313600 w 8469471"/>
              <a:gd name="connsiteY3" fmla="*/ 6846895 h 6861877"/>
              <a:gd name="connsiteX4" fmla="*/ 0 w 8469471"/>
              <a:gd name="connsiteY4" fmla="*/ 0 h 686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9471" h="6861877">
                <a:moveTo>
                  <a:pt x="0" y="0"/>
                </a:moveTo>
                <a:lnTo>
                  <a:pt x="8469471" y="3877"/>
                </a:lnTo>
                <a:lnTo>
                  <a:pt x="2872902" y="6861877"/>
                </a:lnTo>
                <a:lnTo>
                  <a:pt x="313600" y="68468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92100" dist="127000" dir="13500000" sx="99000" sy="99000" algn="b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4ECD0F-3239-034B-9211-511BE36833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365125"/>
            <a:ext cx="8275320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24AB80-BA9E-6048-901D-1A94949225B1}"/>
              </a:ext>
            </a:extLst>
          </p:cNvPr>
          <p:cNvCxnSpPr>
            <a:cxnSpLocks/>
          </p:cNvCxnSpPr>
          <p:nvPr userDrawn="1"/>
        </p:nvCxnSpPr>
        <p:spPr>
          <a:xfrm>
            <a:off x="-619123" y="1698311"/>
            <a:ext cx="9305923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5F2447-8E42-0044-B028-721C25A7A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055813"/>
            <a:ext cx="6896254" cy="44370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6A7022-1193-0A40-9677-B6C3A0929D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13" y="241304"/>
            <a:ext cx="8066073" cy="8066073"/>
          </a:xfrm>
          <a:prstGeom prst="rect">
            <a:avLst/>
          </a:prstGeom>
        </p:spPr>
      </p:pic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A0B709A-1CFB-7246-AA8A-112EF02369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5508" y="2337685"/>
            <a:ext cx="5457825" cy="34337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2997E0-8BEC-834A-BD42-B7362E9ACD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191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Mockup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8638C7C0-211A-D94B-A22F-A32221C5E856}"/>
              </a:ext>
            </a:extLst>
          </p:cNvPr>
          <p:cNvSpPr/>
          <p:nvPr userDrawn="1"/>
        </p:nvSpPr>
        <p:spPr>
          <a:xfrm rot="10800000">
            <a:off x="6096000" y="-59545"/>
            <a:ext cx="6436720" cy="6981033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  <a:gd name="connsiteX0" fmla="*/ 1907997 w 16006079"/>
              <a:gd name="connsiteY0" fmla="*/ 11103 h 6858000"/>
              <a:gd name="connsiteX1" fmla="*/ 16006079 w 16006079"/>
              <a:gd name="connsiteY1" fmla="*/ 0 h 6858000"/>
              <a:gd name="connsiteX2" fmla="*/ 10409510 w 16006079"/>
              <a:gd name="connsiteY2" fmla="*/ 6858000 h 6858000"/>
              <a:gd name="connsiteX3" fmla="*/ 0 w 16006079"/>
              <a:gd name="connsiteY3" fmla="*/ 6843018 h 6858000"/>
              <a:gd name="connsiteX4" fmla="*/ 1907997 w 16006079"/>
              <a:gd name="connsiteY4" fmla="*/ 11103 h 6858000"/>
              <a:gd name="connsiteX0" fmla="*/ 0 w 16063264"/>
              <a:gd name="connsiteY0" fmla="*/ 0 h 6861877"/>
              <a:gd name="connsiteX1" fmla="*/ 16063264 w 16063264"/>
              <a:gd name="connsiteY1" fmla="*/ 3877 h 6861877"/>
              <a:gd name="connsiteX2" fmla="*/ 10466695 w 16063264"/>
              <a:gd name="connsiteY2" fmla="*/ 6861877 h 6861877"/>
              <a:gd name="connsiteX3" fmla="*/ 57185 w 16063264"/>
              <a:gd name="connsiteY3" fmla="*/ 6846895 h 6861877"/>
              <a:gd name="connsiteX4" fmla="*/ 0 w 16063264"/>
              <a:gd name="connsiteY4" fmla="*/ 0 h 6861877"/>
              <a:gd name="connsiteX0" fmla="*/ 0 w 16063264"/>
              <a:gd name="connsiteY0" fmla="*/ 0 h 6876363"/>
              <a:gd name="connsiteX1" fmla="*/ 16063264 w 16063264"/>
              <a:gd name="connsiteY1" fmla="*/ 3877 h 6876363"/>
              <a:gd name="connsiteX2" fmla="*/ 10466695 w 16063264"/>
              <a:gd name="connsiteY2" fmla="*/ 6861877 h 6876363"/>
              <a:gd name="connsiteX3" fmla="*/ 6487255 w 16063264"/>
              <a:gd name="connsiteY3" fmla="*/ 6876363 h 6876363"/>
              <a:gd name="connsiteX4" fmla="*/ 0 w 16063264"/>
              <a:gd name="connsiteY4" fmla="*/ 0 h 6876363"/>
              <a:gd name="connsiteX0" fmla="*/ 0 w 9672643"/>
              <a:gd name="connsiteY0" fmla="*/ 10858 h 6872486"/>
              <a:gd name="connsiteX1" fmla="*/ 9672643 w 9672643"/>
              <a:gd name="connsiteY1" fmla="*/ 0 h 6872486"/>
              <a:gd name="connsiteX2" fmla="*/ 4076074 w 9672643"/>
              <a:gd name="connsiteY2" fmla="*/ 6858000 h 6872486"/>
              <a:gd name="connsiteX3" fmla="*/ 96634 w 9672643"/>
              <a:gd name="connsiteY3" fmla="*/ 6872486 h 6872486"/>
              <a:gd name="connsiteX4" fmla="*/ 0 w 9672643"/>
              <a:gd name="connsiteY4" fmla="*/ 10858 h 6872486"/>
              <a:gd name="connsiteX0" fmla="*/ 0 w 9672643"/>
              <a:gd name="connsiteY0" fmla="*/ 10858 h 6872486"/>
              <a:gd name="connsiteX1" fmla="*/ 9672643 w 9672643"/>
              <a:gd name="connsiteY1" fmla="*/ 0 h 6872486"/>
              <a:gd name="connsiteX2" fmla="*/ 4076074 w 9672643"/>
              <a:gd name="connsiteY2" fmla="*/ 6858000 h 6872486"/>
              <a:gd name="connsiteX3" fmla="*/ 1832358 w 9672643"/>
              <a:gd name="connsiteY3" fmla="*/ 6872486 h 6872486"/>
              <a:gd name="connsiteX4" fmla="*/ 0 w 9672643"/>
              <a:gd name="connsiteY4" fmla="*/ 10858 h 6872486"/>
              <a:gd name="connsiteX0" fmla="*/ 0 w 9672643"/>
              <a:gd name="connsiteY0" fmla="*/ 10858 h 6858000"/>
              <a:gd name="connsiteX1" fmla="*/ 9672643 w 9672643"/>
              <a:gd name="connsiteY1" fmla="*/ 0 h 6858000"/>
              <a:gd name="connsiteX2" fmla="*/ 4076074 w 9672643"/>
              <a:gd name="connsiteY2" fmla="*/ 6858000 h 6858000"/>
              <a:gd name="connsiteX3" fmla="*/ 1516772 w 9672643"/>
              <a:gd name="connsiteY3" fmla="*/ 6843018 h 6858000"/>
              <a:gd name="connsiteX4" fmla="*/ 0 w 9672643"/>
              <a:gd name="connsiteY4" fmla="*/ 10858 h 6858000"/>
              <a:gd name="connsiteX0" fmla="*/ 0 w 8469471"/>
              <a:gd name="connsiteY0" fmla="*/ 0 h 6861877"/>
              <a:gd name="connsiteX1" fmla="*/ 8469471 w 8469471"/>
              <a:gd name="connsiteY1" fmla="*/ 3877 h 6861877"/>
              <a:gd name="connsiteX2" fmla="*/ 2872902 w 8469471"/>
              <a:gd name="connsiteY2" fmla="*/ 6861877 h 6861877"/>
              <a:gd name="connsiteX3" fmla="*/ 313600 w 8469471"/>
              <a:gd name="connsiteY3" fmla="*/ 6846895 h 6861877"/>
              <a:gd name="connsiteX4" fmla="*/ 0 w 8469471"/>
              <a:gd name="connsiteY4" fmla="*/ 0 h 686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9471" h="6861877">
                <a:moveTo>
                  <a:pt x="0" y="0"/>
                </a:moveTo>
                <a:lnTo>
                  <a:pt x="8469471" y="3877"/>
                </a:lnTo>
                <a:lnTo>
                  <a:pt x="2872902" y="6861877"/>
                </a:lnTo>
                <a:lnTo>
                  <a:pt x="313600" y="68468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92100" dist="127000" dir="13500000" sx="99000" sy="99000" algn="b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DF8017-1504-5F41-A1C3-79EBAC7C8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365125"/>
            <a:ext cx="8275320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accent2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247052-0AFC-FA46-A2AD-8435A6B02FB6}"/>
              </a:ext>
            </a:extLst>
          </p:cNvPr>
          <p:cNvCxnSpPr>
            <a:cxnSpLocks/>
          </p:cNvCxnSpPr>
          <p:nvPr userDrawn="1"/>
        </p:nvCxnSpPr>
        <p:spPr>
          <a:xfrm>
            <a:off x="-619123" y="1698311"/>
            <a:ext cx="9305923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2AA413B-4A9A-5742-9147-E8B9867D4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055813"/>
            <a:ext cx="6896254" cy="44370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tx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4BB336-CF50-644C-AC51-C24467B43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13" y="241304"/>
            <a:ext cx="8066073" cy="8066073"/>
          </a:xfrm>
          <a:prstGeom prst="rect">
            <a:avLst/>
          </a:prstGeom>
        </p:spPr>
      </p:pic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B34A3A68-2AAD-EF44-9D70-54E1ADDB9C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5508" y="2337685"/>
            <a:ext cx="5457825" cy="34337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E79172-85DF-A84D-9FAD-76B264E82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59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2CC9F83-9ED7-7243-A7D4-7E7A5F254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4664" r="11631" b="19551"/>
          <a:stretch/>
        </p:blipFill>
        <p:spPr>
          <a:xfrm>
            <a:off x="6321506" y="-141832"/>
            <a:ext cx="5870493" cy="71416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1F9D70-BD2E-C040-9CEC-80B67A5447D3}"/>
              </a:ext>
            </a:extLst>
          </p:cNvPr>
          <p:cNvSpPr/>
          <p:nvPr userDrawn="1"/>
        </p:nvSpPr>
        <p:spPr>
          <a:xfrm>
            <a:off x="-288271" y="-141832"/>
            <a:ext cx="10967143" cy="7141664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8082" h="6858000">
                <a:moveTo>
                  <a:pt x="0" y="11103"/>
                </a:moveTo>
                <a:lnTo>
                  <a:pt x="14098082" y="0"/>
                </a:lnTo>
                <a:lnTo>
                  <a:pt x="8501513" y="6858000"/>
                </a:lnTo>
                <a:lnTo>
                  <a:pt x="37132" y="6857998"/>
                </a:lnTo>
                <a:lnTo>
                  <a:pt x="0" y="1110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292100" dist="132528" dir="2700000" sx="100657" sy="100657" algn="br" rotWithShape="0">
              <a:prstClr val="black">
                <a:alpha val="54308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B88ADF-6017-B145-8271-FE2CD1E42353}"/>
              </a:ext>
            </a:extLst>
          </p:cNvPr>
          <p:cNvCxnSpPr>
            <a:cxnSpLocks/>
            <a:stCxn id="7" idx="1"/>
            <a:endCxn id="7" idx="2"/>
          </p:cNvCxnSpPr>
          <p:nvPr userDrawn="1"/>
        </p:nvCxnSpPr>
        <p:spPr>
          <a:xfrm rot="10800000" flipV="1">
            <a:off x="6325204" y="-141832"/>
            <a:ext cx="4353668" cy="7141664"/>
          </a:xfrm>
          <a:prstGeom prst="line">
            <a:avLst/>
          </a:prstGeom>
          <a:ln w="76200">
            <a:solidFill>
              <a:srgbClr val="FCB9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AEA9B70-D64D-C64D-BA41-15105FE43361}"/>
              </a:ext>
            </a:extLst>
          </p:cNvPr>
          <p:cNvGrpSpPr/>
          <p:nvPr userDrawn="1"/>
        </p:nvGrpSpPr>
        <p:grpSpPr>
          <a:xfrm rot="10800000">
            <a:off x="6454989" y="4563225"/>
            <a:ext cx="5892552" cy="1707722"/>
            <a:chOff x="-288271" y="587053"/>
            <a:chExt cx="5892552" cy="170772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BC6EE3F-D5AD-D048-B215-7733DE57A0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271" y="1440914"/>
              <a:ext cx="503869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FD4EEAE-F168-0840-8858-0CB66C25CAC0}"/>
                </a:ext>
              </a:extLst>
            </p:cNvPr>
            <p:cNvGrpSpPr/>
            <p:nvPr userDrawn="1"/>
          </p:nvGrpSpPr>
          <p:grpSpPr>
            <a:xfrm>
              <a:off x="3896559" y="587053"/>
              <a:ext cx="1707722" cy="1707722"/>
              <a:chOff x="3896559" y="587053"/>
              <a:chExt cx="1707722" cy="170772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493969E-B495-4D4C-BB53-9F07DACE868D}"/>
                  </a:ext>
                </a:extLst>
              </p:cNvPr>
              <p:cNvSpPr/>
              <p:nvPr userDrawn="1"/>
            </p:nvSpPr>
            <p:spPr>
              <a:xfrm rot="1879601">
                <a:off x="3896559" y="587053"/>
                <a:ext cx="1707722" cy="1707722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04ECA45-66D0-A240-A7AD-017DE8A73720}"/>
                  </a:ext>
                </a:extLst>
              </p:cNvPr>
              <p:cNvSpPr/>
              <p:nvPr userDrawn="1"/>
            </p:nvSpPr>
            <p:spPr>
              <a:xfrm rot="1879601">
                <a:off x="3992173" y="682667"/>
                <a:ext cx="1516493" cy="1516493"/>
              </a:xfrm>
              <a:prstGeom prst="ellipse">
                <a:avLst/>
              </a:prstGeom>
              <a:noFill/>
              <a:ln w="38100">
                <a:solidFill>
                  <a:srgbClr val="FCB9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6068797-8360-1B4E-938E-1154995904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2854" y="508647"/>
            <a:ext cx="7337954" cy="213727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600"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PPT CLOSING</a:t>
            </a:r>
            <a:br>
              <a:rPr lang="en-US" dirty="0"/>
            </a:br>
            <a:r>
              <a:rPr lang="en-US" dirty="0"/>
              <a:t>ALL CAPS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568999A-C99C-1347-B0A3-C862DDDFB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854" y="2670153"/>
            <a:ext cx="5059496" cy="53762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C08779-9D6C-1942-A710-94B643410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632854" y="5407233"/>
            <a:ext cx="2239780" cy="94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1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5BD46-EA38-4041-93B2-EF3FDEDA7E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" b="17542"/>
          <a:stretch/>
        </p:blipFill>
        <p:spPr>
          <a:xfrm>
            <a:off x="0" y="-141833"/>
            <a:ext cx="12192000" cy="6999833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5B9FD9E0-01EB-8040-825F-D9934390B008}"/>
              </a:ext>
            </a:extLst>
          </p:cNvPr>
          <p:cNvSpPr/>
          <p:nvPr userDrawn="1"/>
        </p:nvSpPr>
        <p:spPr>
          <a:xfrm rot="10800000">
            <a:off x="1380398" y="-141832"/>
            <a:ext cx="10967143" cy="7141664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8082" h="6858000">
                <a:moveTo>
                  <a:pt x="0" y="11103"/>
                </a:moveTo>
                <a:lnTo>
                  <a:pt x="14098082" y="0"/>
                </a:lnTo>
                <a:lnTo>
                  <a:pt x="8501513" y="6858000"/>
                </a:lnTo>
                <a:lnTo>
                  <a:pt x="37132" y="6857998"/>
                </a:lnTo>
                <a:lnTo>
                  <a:pt x="0" y="11103"/>
                </a:lnTo>
                <a:close/>
              </a:path>
            </a:pathLst>
          </a:custGeom>
          <a:solidFill>
            <a:schemeClr val="tx1">
              <a:alpha val="45000"/>
            </a:schemeClr>
          </a:solidFill>
          <a:ln>
            <a:noFill/>
          </a:ln>
          <a:effectLst>
            <a:outerShdw blurRad="292100" dist="132528" dir="13500000" sx="100657" sy="100657" algn="br" rotWithShape="0">
              <a:prstClr val="black">
                <a:alpha val="54308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A75DED-31B4-2641-962B-D14E12D873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9623685" y="322752"/>
            <a:ext cx="2239780" cy="94212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3AC3F459-FD25-4840-8128-5EC9C62FF397}"/>
              </a:ext>
            </a:extLst>
          </p:cNvPr>
          <p:cNvSpPr/>
          <p:nvPr userDrawn="1"/>
        </p:nvSpPr>
        <p:spPr>
          <a:xfrm>
            <a:off x="-288271" y="-253744"/>
            <a:ext cx="3931177" cy="6448618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6569" h="6858000">
                <a:moveTo>
                  <a:pt x="0" y="0"/>
                </a:moveTo>
                <a:lnTo>
                  <a:pt x="5596569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02782" dist="128172" dir="2700000" sx="99000" sy="9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08F8A3-0898-FC43-9382-BD31540AEDE9}"/>
              </a:ext>
            </a:extLst>
          </p:cNvPr>
          <p:cNvCxnSpPr>
            <a:cxnSpLocks/>
          </p:cNvCxnSpPr>
          <p:nvPr userDrawn="1"/>
        </p:nvCxnSpPr>
        <p:spPr>
          <a:xfrm flipV="1">
            <a:off x="1380398" y="-141832"/>
            <a:ext cx="4353668" cy="7141664"/>
          </a:xfrm>
          <a:prstGeom prst="line">
            <a:avLst/>
          </a:prstGeom>
          <a:ln w="76200">
            <a:solidFill>
              <a:srgbClr val="005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7268159-582B-9E4E-81FD-C7A05C574D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07414" y="3338111"/>
            <a:ext cx="4943360" cy="2137272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defRPr sz="6600"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PPT TITLE</a:t>
            </a:r>
            <a:br>
              <a:rPr lang="en-US" dirty="0"/>
            </a:br>
            <a:r>
              <a:rPr lang="en-US" dirty="0"/>
              <a:t>ALL CAPS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E585D18-15CF-6640-A959-6F029E3E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1278" y="5499617"/>
            <a:ext cx="5059496" cy="537627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24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2A4F5D-58DB-8240-B7DE-3BA89AA4FEF1}"/>
              </a:ext>
            </a:extLst>
          </p:cNvPr>
          <p:cNvGrpSpPr/>
          <p:nvPr userDrawn="1"/>
        </p:nvGrpSpPr>
        <p:grpSpPr>
          <a:xfrm>
            <a:off x="-288271" y="587053"/>
            <a:ext cx="5892552" cy="1707722"/>
            <a:chOff x="-288271" y="587053"/>
            <a:chExt cx="5892552" cy="170772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44888E8-C539-6F43-92DF-93136108A4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271" y="1440914"/>
              <a:ext cx="503869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52C43B9-A5C0-CB4C-BAF8-809D5C50E70C}"/>
                </a:ext>
              </a:extLst>
            </p:cNvPr>
            <p:cNvGrpSpPr/>
            <p:nvPr userDrawn="1"/>
          </p:nvGrpSpPr>
          <p:grpSpPr>
            <a:xfrm>
              <a:off x="3896559" y="587053"/>
              <a:ext cx="1707722" cy="1707722"/>
              <a:chOff x="3896559" y="587053"/>
              <a:chExt cx="1707722" cy="170772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5256094-684B-774D-BB0E-CAC95B747B62}"/>
                  </a:ext>
                </a:extLst>
              </p:cNvPr>
              <p:cNvSpPr/>
              <p:nvPr userDrawn="1"/>
            </p:nvSpPr>
            <p:spPr>
              <a:xfrm rot="1879601">
                <a:off x="3896559" y="587053"/>
                <a:ext cx="1707722" cy="1707722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D2F53E6-18A0-0141-962C-F9FBFAD5B31B}"/>
                  </a:ext>
                </a:extLst>
              </p:cNvPr>
              <p:cNvSpPr/>
              <p:nvPr userDrawn="1"/>
            </p:nvSpPr>
            <p:spPr>
              <a:xfrm rot="1879601">
                <a:off x="3992173" y="682667"/>
                <a:ext cx="1516493" cy="1516493"/>
              </a:xfrm>
              <a:prstGeom prst="ellipse">
                <a:avLst/>
              </a:prstGeom>
              <a:noFill/>
              <a:ln w="38100">
                <a:solidFill>
                  <a:srgbClr val="0052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Subtitle 2">
            <a:extLst>
              <a:ext uri="{FF2B5EF4-FFF2-40B4-BE49-F238E27FC236}">
                <a16:creationId xmlns:a16="http://schemas.microsoft.com/office/drawing/2014/main" id="{CA12867E-7401-CF4F-96A7-25D4D88AFB8C}"/>
              </a:ext>
            </a:extLst>
          </p:cNvPr>
          <p:cNvSpPr txBox="1">
            <a:spLocks/>
          </p:cNvSpPr>
          <p:nvPr userDrawn="1"/>
        </p:nvSpPr>
        <p:spPr>
          <a:xfrm>
            <a:off x="268536" y="537896"/>
            <a:ext cx="2235216" cy="365081"/>
          </a:xfrm>
          <a:prstGeom prst="rect">
            <a:avLst/>
          </a:prstGeom>
        </p:spPr>
        <p:txBody>
          <a:bodyPr anchor="t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D-DIN" panose="020B050403020203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D-DIN" panose="020B0504030202030204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D-DIN" panose="020B0504030202030204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-DIN" panose="020B0504030202030204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-DIN" panose="020B0504030202030204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XX/XX/XX</a:t>
            </a:r>
          </a:p>
        </p:txBody>
      </p:sp>
    </p:spTree>
    <p:extLst>
      <p:ext uri="{BB962C8B-B14F-4D97-AF65-F5344CB8AC3E}">
        <p14:creationId xmlns:p14="http://schemas.microsoft.com/office/powerpoint/2010/main" val="29680472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2E601FD-2BFD-BF47-8142-178344ACF1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4664" r="11631" b="19551"/>
          <a:stretch/>
        </p:blipFill>
        <p:spPr>
          <a:xfrm>
            <a:off x="6321506" y="-141832"/>
            <a:ext cx="5870493" cy="71416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6108BA-DA44-DF45-A239-B18A771B80C5}"/>
              </a:ext>
            </a:extLst>
          </p:cNvPr>
          <p:cNvSpPr/>
          <p:nvPr userDrawn="1"/>
        </p:nvSpPr>
        <p:spPr>
          <a:xfrm>
            <a:off x="-288271" y="-141832"/>
            <a:ext cx="10967143" cy="7141664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8082" h="6858000">
                <a:moveTo>
                  <a:pt x="0" y="11103"/>
                </a:moveTo>
                <a:lnTo>
                  <a:pt x="14098082" y="0"/>
                </a:lnTo>
                <a:lnTo>
                  <a:pt x="8501513" y="6858000"/>
                </a:lnTo>
                <a:lnTo>
                  <a:pt x="37132" y="6857998"/>
                </a:lnTo>
                <a:lnTo>
                  <a:pt x="0" y="111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92100" dist="132528" dir="2700000" sx="100657" sy="100657" algn="br" rotWithShape="0">
              <a:prstClr val="black">
                <a:alpha val="54308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9EFB8B-5DA2-EF41-B54F-DA40554C8137}"/>
              </a:ext>
            </a:extLst>
          </p:cNvPr>
          <p:cNvCxnSpPr>
            <a:cxnSpLocks/>
            <a:stCxn id="7" idx="1"/>
            <a:endCxn id="7" idx="2"/>
          </p:cNvCxnSpPr>
          <p:nvPr userDrawn="1"/>
        </p:nvCxnSpPr>
        <p:spPr>
          <a:xfrm rot="10800000" flipV="1">
            <a:off x="6325204" y="-141832"/>
            <a:ext cx="4353668" cy="7141664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E996B11-7729-834C-9029-5ACABA095F31}"/>
              </a:ext>
            </a:extLst>
          </p:cNvPr>
          <p:cNvGrpSpPr/>
          <p:nvPr userDrawn="1"/>
        </p:nvGrpSpPr>
        <p:grpSpPr>
          <a:xfrm rot="10800000">
            <a:off x="6454989" y="4563225"/>
            <a:ext cx="5892552" cy="1707722"/>
            <a:chOff x="-288271" y="587053"/>
            <a:chExt cx="5892552" cy="170772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4294D92-CDB5-CC4A-9844-8242711436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271" y="1440914"/>
              <a:ext cx="503869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BCFA5E-8E47-5F47-83C3-1C556F9F84C8}"/>
                </a:ext>
              </a:extLst>
            </p:cNvPr>
            <p:cNvGrpSpPr/>
            <p:nvPr userDrawn="1"/>
          </p:nvGrpSpPr>
          <p:grpSpPr>
            <a:xfrm>
              <a:off x="3896559" y="587053"/>
              <a:ext cx="1707722" cy="1707722"/>
              <a:chOff x="3896559" y="587053"/>
              <a:chExt cx="1707722" cy="170772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7309AC3-6391-B64A-B18E-C1B6B38DFCE4}"/>
                  </a:ext>
                </a:extLst>
              </p:cNvPr>
              <p:cNvSpPr/>
              <p:nvPr userDrawn="1"/>
            </p:nvSpPr>
            <p:spPr>
              <a:xfrm rot="1879601">
                <a:off x="3896559" y="587053"/>
                <a:ext cx="1707722" cy="1707722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6D14F26-7B60-E349-895C-2850772825A0}"/>
                  </a:ext>
                </a:extLst>
              </p:cNvPr>
              <p:cNvSpPr/>
              <p:nvPr userDrawn="1"/>
            </p:nvSpPr>
            <p:spPr>
              <a:xfrm rot="1879601">
                <a:off x="3992173" y="682667"/>
                <a:ext cx="1516493" cy="1516493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C7FE4968-03A2-B042-837F-8CD50B7EC9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2854" y="508647"/>
            <a:ext cx="7337954" cy="213727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600"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PPT CLOSING</a:t>
            </a:r>
            <a:br>
              <a:rPr lang="en-US" dirty="0"/>
            </a:br>
            <a:r>
              <a:rPr lang="en-US" dirty="0"/>
              <a:t>ALL CAPS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C747809-32B1-4643-8270-FB14CB6AB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854" y="2670153"/>
            <a:ext cx="5059496" cy="53762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804F82-90C4-584A-9B58-52915DA3A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632854" y="5407233"/>
            <a:ext cx="2239780" cy="94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57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4CD29B5-E44D-F44C-B5F5-433D1A470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4664" r="11631" b="19551"/>
          <a:stretch/>
        </p:blipFill>
        <p:spPr>
          <a:xfrm>
            <a:off x="6321506" y="-141832"/>
            <a:ext cx="5870493" cy="71416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62AE1E-82CD-8744-8807-C91770CA7B32}"/>
              </a:ext>
            </a:extLst>
          </p:cNvPr>
          <p:cNvSpPr/>
          <p:nvPr userDrawn="1"/>
        </p:nvSpPr>
        <p:spPr>
          <a:xfrm>
            <a:off x="-288271" y="-141832"/>
            <a:ext cx="10967143" cy="7141664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8082" h="6858000">
                <a:moveTo>
                  <a:pt x="0" y="11103"/>
                </a:moveTo>
                <a:lnTo>
                  <a:pt x="14098082" y="0"/>
                </a:lnTo>
                <a:lnTo>
                  <a:pt x="8501513" y="6858000"/>
                </a:lnTo>
                <a:lnTo>
                  <a:pt x="37132" y="6857998"/>
                </a:lnTo>
                <a:lnTo>
                  <a:pt x="0" y="111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92100" dist="132528" dir="2700000" sx="100657" sy="100657" algn="br" rotWithShape="0">
              <a:prstClr val="black">
                <a:alpha val="54308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E2963-5282-4D4B-90BF-74A0317D47E0}"/>
              </a:ext>
            </a:extLst>
          </p:cNvPr>
          <p:cNvCxnSpPr>
            <a:cxnSpLocks/>
            <a:stCxn id="7" idx="1"/>
            <a:endCxn id="7" idx="2"/>
          </p:cNvCxnSpPr>
          <p:nvPr userDrawn="1"/>
        </p:nvCxnSpPr>
        <p:spPr>
          <a:xfrm rot="10800000" flipV="1">
            <a:off x="6325204" y="-141832"/>
            <a:ext cx="4353668" cy="7141664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5D5EFD8-892C-8B4F-9E60-37EE7B922FA8}"/>
              </a:ext>
            </a:extLst>
          </p:cNvPr>
          <p:cNvGrpSpPr/>
          <p:nvPr userDrawn="1"/>
        </p:nvGrpSpPr>
        <p:grpSpPr>
          <a:xfrm rot="10800000">
            <a:off x="6454989" y="4563225"/>
            <a:ext cx="5892552" cy="1707722"/>
            <a:chOff x="-288271" y="587053"/>
            <a:chExt cx="5892552" cy="170772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03C8D0A-B032-224F-A859-14F8428F77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271" y="1440914"/>
              <a:ext cx="503869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4D98CD-2149-BA43-90F1-21F9FB4F1F5A}"/>
                </a:ext>
              </a:extLst>
            </p:cNvPr>
            <p:cNvGrpSpPr/>
            <p:nvPr userDrawn="1"/>
          </p:nvGrpSpPr>
          <p:grpSpPr>
            <a:xfrm>
              <a:off x="3896559" y="587053"/>
              <a:ext cx="1707722" cy="1707722"/>
              <a:chOff x="3896559" y="587053"/>
              <a:chExt cx="1707722" cy="170772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F71164E-4ADE-9742-8FE8-DF020F757BF5}"/>
                  </a:ext>
                </a:extLst>
              </p:cNvPr>
              <p:cNvSpPr/>
              <p:nvPr userDrawn="1"/>
            </p:nvSpPr>
            <p:spPr>
              <a:xfrm rot="1879601">
                <a:off x="3896559" y="587053"/>
                <a:ext cx="1707722" cy="1707722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54CAF01-218A-F540-98A4-EA6943A2675D}"/>
                  </a:ext>
                </a:extLst>
              </p:cNvPr>
              <p:cNvSpPr/>
              <p:nvPr userDrawn="1"/>
            </p:nvSpPr>
            <p:spPr>
              <a:xfrm rot="1879601">
                <a:off x="3992173" y="682667"/>
                <a:ext cx="1516493" cy="1516493"/>
              </a:xfrm>
              <a:prstGeom prst="ellipse">
                <a:avLst/>
              </a:prstGeom>
              <a:noFill/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CA3093DB-AA18-D843-9AA7-C799380857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2854" y="508647"/>
            <a:ext cx="7337954" cy="213727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600"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PPT CLOSING</a:t>
            </a:r>
            <a:br>
              <a:rPr lang="en-US" dirty="0"/>
            </a:br>
            <a:r>
              <a:rPr lang="en-US" dirty="0"/>
              <a:t>ALL CAPS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8011614-6B5B-BC4E-898E-AF3810601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854" y="2670153"/>
            <a:ext cx="5059496" cy="53762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BCA185-59EE-B044-AE4E-421A79267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632854" y="5407233"/>
            <a:ext cx="2239780" cy="94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169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B93DE9F-58C4-CB4F-9689-C6C61EEC7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4664" r="11631" b="19551"/>
          <a:stretch/>
        </p:blipFill>
        <p:spPr>
          <a:xfrm>
            <a:off x="6321506" y="-141832"/>
            <a:ext cx="5870493" cy="7141664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947FD31F-F5D9-A54F-8FAD-44DC1A191EE2}"/>
              </a:ext>
            </a:extLst>
          </p:cNvPr>
          <p:cNvSpPr/>
          <p:nvPr userDrawn="1"/>
        </p:nvSpPr>
        <p:spPr>
          <a:xfrm>
            <a:off x="-288271" y="-141832"/>
            <a:ext cx="10967143" cy="7141664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8082" h="6858000">
                <a:moveTo>
                  <a:pt x="0" y="11103"/>
                </a:moveTo>
                <a:lnTo>
                  <a:pt x="14098082" y="0"/>
                </a:lnTo>
                <a:lnTo>
                  <a:pt x="8501513" y="6858000"/>
                </a:lnTo>
                <a:lnTo>
                  <a:pt x="37132" y="6857998"/>
                </a:lnTo>
                <a:lnTo>
                  <a:pt x="0" y="1110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92100" dist="132528" dir="2700000" sx="100657" sy="100657" algn="br" rotWithShape="0">
              <a:prstClr val="black">
                <a:alpha val="54308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23C006-AB4A-E541-B9C0-27C974F3DE86}"/>
              </a:ext>
            </a:extLst>
          </p:cNvPr>
          <p:cNvCxnSpPr>
            <a:cxnSpLocks/>
            <a:stCxn id="8" idx="1"/>
            <a:endCxn id="8" idx="2"/>
          </p:cNvCxnSpPr>
          <p:nvPr userDrawn="1"/>
        </p:nvCxnSpPr>
        <p:spPr>
          <a:xfrm rot="10800000" flipV="1">
            <a:off x="6325204" y="-141832"/>
            <a:ext cx="4353668" cy="7141664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4551B2-7841-D54E-9B5C-49B84CE79896}"/>
              </a:ext>
            </a:extLst>
          </p:cNvPr>
          <p:cNvGrpSpPr/>
          <p:nvPr userDrawn="1"/>
        </p:nvGrpSpPr>
        <p:grpSpPr>
          <a:xfrm rot="10800000">
            <a:off x="6454989" y="4563225"/>
            <a:ext cx="5892552" cy="1707722"/>
            <a:chOff x="-288271" y="587053"/>
            <a:chExt cx="5892552" cy="170772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520DF8-F1E0-EE4D-AAAC-C3A924C631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271" y="1440914"/>
              <a:ext cx="503869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C787913-27B0-1841-A743-C2770D9D5F49}"/>
                </a:ext>
              </a:extLst>
            </p:cNvPr>
            <p:cNvGrpSpPr/>
            <p:nvPr userDrawn="1"/>
          </p:nvGrpSpPr>
          <p:grpSpPr>
            <a:xfrm>
              <a:off x="3896559" y="587053"/>
              <a:ext cx="1707722" cy="1707722"/>
              <a:chOff x="3896559" y="587053"/>
              <a:chExt cx="1707722" cy="1707722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1EE0802-E08D-4942-A89B-3A78138C17B2}"/>
                  </a:ext>
                </a:extLst>
              </p:cNvPr>
              <p:cNvSpPr/>
              <p:nvPr userDrawn="1"/>
            </p:nvSpPr>
            <p:spPr>
              <a:xfrm rot="1879601">
                <a:off x="3896559" y="587053"/>
                <a:ext cx="1707722" cy="1707722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D0E22C7-5378-1648-9DA5-9527B28E7ABF}"/>
                  </a:ext>
                </a:extLst>
              </p:cNvPr>
              <p:cNvSpPr/>
              <p:nvPr userDrawn="1"/>
            </p:nvSpPr>
            <p:spPr>
              <a:xfrm rot="1879601">
                <a:off x="3992173" y="682667"/>
                <a:ext cx="1516493" cy="1516493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BEC49E65-9564-184E-8DEB-0958B55A39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2854" y="508647"/>
            <a:ext cx="7337954" cy="213727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600"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PPT CLOSING</a:t>
            </a:r>
            <a:br>
              <a:rPr lang="en-US" dirty="0"/>
            </a:br>
            <a:r>
              <a:rPr lang="en-US" dirty="0"/>
              <a:t>ALL CAPS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925CB6D-89C3-184C-BE21-AD9C456C2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854" y="2670153"/>
            <a:ext cx="5059496" cy="53762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63A128-76B7-3D4C-BA50-C4B9460D2A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632854" y="5407233"/>
            <a:ext cx="2239780" cy="94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7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Full1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3B2D787-5DE7-9344-835A-A6537E88BA10}"/>
              </a:ext>
            </a:extLst>
          </p:cNvPr>
          <p:cNvSpPr/>
          <p:nvPr userDrawn="1"/>
        </p:nvSpPr>
        <p:spPr>
          <a:xfrm>
            <a:off x="-315883" y="0"/>
            <a:ext cx="12823767" cy="223024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2921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ADAD02B-8CF6-F44B-A80A-57CAF7CED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45" y="2858563"/>
            <a:ext cx="11338828" cy="3347561"/>
          </a:xfrm>
          <a:prstGeom prst="rect">
            <a:avLst/>
          </a:prstGeom>
        </p:spPr>
        <p:txBody>
          <a:bodyPr/>
          <a:lstStyle>
            <a:lvl1pPr>
              <a:defRPr>
                <a:latin typeface="D-DIN" panose="020B0504030202030204" pitchFamily="34" charset="77"/>
              </a:defRPr>
            </a:lvl1pPr>
            <a:lvl2pPr>
              <a:defRPr>
                <a:latin typeface="D-DIN" panose="020B0504030202030204" pitchFamily="34" charset="77"/>
              </a:defRPr>
            </a:lvl2pPr>
            <a:lvl3pPr>
              <a:defRPr>
                <a:latin typeface="D-DIN" panose="020B0504030202030204" pitchFamily="34" charset="77"/>
              </a:defRPr>
            </a:lvl3pPr>
            <a:lvl4pPr>
              <a:defRPr>
                <a:latin typeface="D-DIN" panose="020B0504030202030204" pitchFamily="34" charset="77"/>
              </a:defRPr>
            </a:lvl4pPr>
            <a:lvl5pPr>
              <a:defRPr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EEC91E7-0F93-6345-80E2-69AF6CE38232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329960" y="262411"/>
            <a:ext cx="3420813" cy="8973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6B7650-B633-314A-A614-1FE705B3B38C}"/>
              </a:ext>
            </a:extLst>
          </p:cNvPr>
          <p:cNvCxnSpPr>
            <a:cxnSpLocks/>
          </p:cNvCxnSpPr>
          <p:nvPr userDrawn="1"/>
        </p:nvCxnSpPr>
        <p:spPr>
          <a:xfrm>
            <a:off x="-154457" y="1970238"/>
            <a:ext cx="79268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20E6CC7D-7459-CE43-8362-F6CDB5090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262411"/>
            <a:ext cx="7360920" cy="17054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1" i="0" smtClean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15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Full1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D4C42F-ED7F-764B-AB15-DCA8771E69F9}"/>
              </a:ext>
            </a:extLst>
          </p:cNvPr>
          <p:cNvSpPr/>
          <p:nvPr userDrawn="1"/>
        </p:nvSpPr>
        <p:spPr>
          <a:xfrm>
            <a:off x="-315883" y="0"/>
            <a:ext cx="12823767" cy="223024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921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9C49CD-C475-7644-9DE7-B776035D2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45" y="2858563"/>
            <a:ext cx="11338828" cy="3347561"/>
          </a:xfrm>
          <a:prstGeom prst="rect">
            <a:avLst/>
          </a:prstGeom>
        </p:spPr>
        <p:txBody>
          <a:bodyPr/>
          <a:lstStyle>
            <a:lvl1pPr>
              <a:defRPr>
                <a:latin typeface="D-DIN" panose="020B0504030202030204" pitchFamily="34" charset="77"/>
              </a:defRPr>
            </a:lvl1pPr>
            <a:lvl2pPr>
              <a:defRPr>
                <a:latin typeface="D-DIN" panose="020B0504030202030204" pitchFamily="34" charset="77"/>
              </a:defRPr>
            </a:lvl2pPr>
            <a:lvl3pPr>
              <a:defRPr>
                <a:latin typeface="D-DIN" panose="020B0504030202030204" pitchFamily="34" charset="77"/>
              </a:defRPr>
            </a:lvl3pPr>
            <a:lvl4pPr>
              <a:defRPr>
                <a:latin typeface="D-DIN" panose="020B0504030202030204" pitchFamily="34" charset="77"/>
              </a:defRPr>
            </a:lvl4pPr>
            <a:lvl5pPr>
              <a:defRPr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8F6A42E-0379-0248-BA1E-42662084DC8B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329960" y="262411"/>
            <a:ext cx="3420813" cy="8973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802116-CF23-F64A-A99C-559CD6162893}"/>
              </a:ext>
            </a:extLst>
          </p:cNvPr>
          <p:cNvCxnSpPr>
            <a:cxnSpLocks/>
          </p:cNvCxnSpPr>
          <p:nvPr userDrawn="1"/>
        </p:nvCxnSpPr>
        <p:spPr>
          <a:xfrm>
            <a:off x="-154457" y="1970238"/>
            <a:ext cx="79268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0099D1BB-481C-9D41-8445-ED187E684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262411"/>
            <a:ext cx="7360920" cy="17054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1" i="0" smtClean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32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Full1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92B739-8678-0D4C-9997-1876E141AE10}"/>
              </a:ext>
            </a:extLst>
          </p:cNvPr>
          <p:cNvSpPr/>
          <p:nvPr userDrawn="1"/>
        </p:nvSpPr>
        <p:spPr>
          <a:xfrm>
            <a:off x="-315883" y="0"/>
            <a:ext cx="12823767" cy="223024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2921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1D7DF1-A51D-384A-B024-FF727CF04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45" y="2858563"/>
            <a:ext cx="11338828" cy="3347561"/>
          </a:xfrm>
          <a:prstGeom prst="rect">
            <a:avLst/>
          </a:prstGeom>
        </p:spPr>
        <p:txBody>
          <a:bodyPr/>
          <a:lstStyle>
            <a:lvl1pPr>
              <a:defRPr>
                <a:latin typeface="D-DIN" panose="020B0504030202030204" pitchFamily="34" charset="77"/>
              </a:defRPr>
            </a:lvl1pPr>
            <a:lvl2pPr>
              <a:defRPr>
                <a:latin typeface="D-DIN" panose="020B0504030202030204" pitchFamily="34" charset="77"/>
              </a:defRPr>
            </a:lvl2pPr>
            <a:lvl3pPr>
              <a:defRPr>
                <a:latin typeface="D-DIN" panose="020B0504030202030204" pitchFamily="34" charset="77"/>
              </a:defRPr>
            </a:lvl3pPr>
            <a:lvl4pPr>
              <a:defRPr>
                <a:latin typeface="D-DIN" panose="020B0504030202030204" pitchFamily="34" charset="77"/>
              </a:defRPr>
            </a:lvl4pPr>
            <a:lvl5pPr>
              <a:defRPr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F821997-1113-D141-BD93-2812E95D7145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329960" y="262411"/>
            <a:ext cx="3420813" cy="8973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1E9352-6B1F-1440-BB4B-625A249A53F7}"/>
              </a:ext>
            </a:extLst>
          </p:cNvPr>
          <p:cNvCxnSpPr>
            <a:cxnSpLocks/>
          </p:cNvCxnSpPr>
          <p:nvPr userDrawn="1"/>
        </p:nvCxnSpPr>
        <p:spPr>
          <a:xfrm>
            <a:off x="-154457" y="1970238"/>
            <a:ext cx="79268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24A3F07B-190E-9D4A-BA3A-D56FB1C37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262411"/>
            <a:ext cx="7360920" cy="17054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1" i="0" smtClean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283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Full1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9EEDC4-6A1B-9043-853A-5546DFF5AF9A}"/>
              </a:ext>
            </a:extLst>
          </p:cNvPr>
          <p:cNvSpPr/>
          <p:nvPr userDrawn="1"/>
        </p:nvSpPr>
        <p:spPr>
          <a:xfrm>
            <a:off x="-315883" y="0"/>
            <a:ext cx="12823767" cy="2230243"/>
          </a:xfrm>
          <a:prstGeom prst="rect">
            <a:avLst/>
          </a:prstGeom>
          <a:solidFill>
            <a:srgbClr val="00529B"/>
          </a:solidFill>
          <a:ln>
            <a:noFill/>
          </a:ln>
          <a:effectLst>
            <a:outerShdw blurRad="2921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FA7FB71-4E60-3147-8BFF-20AF658D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45" y="2858563"/>
            <a:ext cx="11338828" cy="3347561"/>
          </a:xfrm>
          <a:prstGeom prst="rect">
            <a:avLst/>
          </a:prstGeom>
        </p:spPr>
        <p:txBody>
          <a:bodyPr/>
          <a:lstStyle>
            <a:lvl1pPr>
              <a:defRPr>
                <a:latin typeface="D-DIN" panose="020B0504030202030204" pitchFamily="34" charset="77"/>
              </a:defRPr>
            </a:lvl1pPr>
            <a:lvl2pPr>
              <a:defRPr>
                <a:latin typeface="D-DIN" panose="020B0504030202030204" pitchFamily="34" charset="77"/>
              </a:defRPr>
            </a:lvl2pPr>
            <a:lvl3pPr>
              <a:defRPr>
                <a:latin typeface="D-DIN" panose="020B0504030202030204" pitchFamily="34" charset="77"/>
              </a:defRPr>
            </a:lvl3pPr>
            <a:lvl4pPr>
              <a:defRPr>
                <a:latin typeface="D-DIN" panose="020B0504030202030204" pitchFamily="34" charset="77"/>
              </a:defRPr>
            </a:lvl4pPr>
            <a:lvl5pPr>
              <a:defRPr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0CCD7A7-CF70-C14F-895A-8F5FD105020A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329960" y="262411"/>
            <a:ext cx="3420813" cy="8973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BE64A8-2685-9444-AA3B-E3A4E66EEFD4}"/>
              </a:ext>
            </a:extLst>
          </p:cNvPr>
          <p:cNvCxnSpPr>
            <a:cxnSpLocks/>
          </p:cNvCxnSpPr>
          <p:nvPr userDrawn="1"/>
        </p:nvCxnSpPr>
        <p:spPr>
          <a:xfrm>
            <a:off x="-154457" y="1970238"/>
            <a:ext cx="79268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75BC930-1067-0E48-A8C1-E0BCD08AE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262411"/>
            <a:ext cx="7360920" cy="17054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1" i="0" smtClean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923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3 Photo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A53785AE-9FB4-AE41-95CA-53EEC2F1A7C0}"/>
              </a:ext>
            </a:extLst>
          </p:cNvPr>
          <p:cNvSpPr/>
          <p:nvPr userDrawn="1"/>
        </p:nvSpPr>
        <p:spPr>
          <a:xfrm rot="10800000">
            <a:off x="129487" y="-59545"/>
            <a:ext cx="12207933" cy="6981033"/>
          </a:xfrm>
          <a:custGeom>
            <a:avLst/>
            <a:gdLst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5596569 w 5596569"/>
              <a:gd name="connsiteY2" fmla="*/ 6858000 h 6858000"/>
              <a:gd name="connsiteX3" fmla="*/ 0 w 5596569"/>
              <a:gd name="connsiteY3" fmla="*/ 6858000 h 6858000"/>
              <a:gd name="connsiteX4" fmla="*/ 0 w 5596569"/>
              <a:gd name="connsiteY4" fmla="*/ 0 h 6858000"/>
              <a:gd name="connsiteX0" fmla="*/ 0 w 5596569"/>
              <a:gd name="connsiteY0" fmla="*/ 0 h 6858000"/>
              <a:gd name="connsiteX1" fmla="*/ 5596569 w 5596569"/>
              <a:gd name="connsiteY1" fmla="*/ 0 h 6858000"/>
              <a:gd name="connsiteX2" fmla="*/ 0 w 5596569"/>
              <a:gd name="connsiteY2" fmla="*/ 6858000 h 6858000"/>
              <a:gd name="connsiteX3" fmla="*/ 0 w 5596569"/>
              <a:gd name="connsiteY3" fmla="*/ 0 h 6858000"/>
              <a:gd name="connsiteX0" fmla="*/ 8479247 w 14075816"/>
              <a:gd name="connsiteY0" fmla="*/ 0 h 7114900"/>
              <a:gd name="connsiteX1" fmla="*/ 14075816 w 14075816"/>
              <a:gd name="connsiteY1" fmla="*/ 0 h 7114900"/>
              <a:gd name="connsiteX2" fmla="*/ 8479247 w 14075816"/>
              <a:gd name="connsiteY2" fmla="*/ 6858000 h 7114900"/>
              <a:gd name="connsiteX3" fmla="*/ 4 w 14075816"/>
              <a:gd name="connsiteY3" fmla="*/ 6824690 h 7114900"/>
              <a:gd name="connsiteX4" fmla="*/ 8479247 w 14075816"/>
              <a:gd name="connsiteY4" fmla="*/ 0 h 71149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79243 w 14075812"/>
              <a:gd name="connsiteY0" fmla="*/ 0 h 6858000"/>
              <a:gd name="connsiteX1" fmla="*/ 14075812 w 14075812"/>
              <a:gd name="connsiteY1" fmla="*/ 0 h 6858000"/>
              <a:gd name="connsiteX2" fmla="*/ 8479243 w 14075812"/>
              <a:gd name="connsiteY2" fmla="*/ 6858000 h 6858000"/>
              <a:gd name="connsiteX3" fmla="*/ 0 w 14075812"/>
              <a:gd name="connsiteY3" fmla="*/ 6824690 h 6858000"/>
              <a:gd name="connsiteX4" fmla="*/ 8479243 w 14075812"/>
              <a:gd name="connsiteY4" fmla="*/ 0 h 6858000"/>
              <a:gd name="connsiteX0" fmla="*/ 8464381 w 14060950"/>
              <a:gd name="connsiteY0" fmla="*/ 0 h 6858000"/>
              <a:gd name="connsiteX1" fmla="*/ 14060950 w 14060950"/>
              <a:gd name="connsiteY1" fmla="*/ 0 h 6858000"/>
              <a:gd name="connsiteX2" fmla="*/ 8464381 w 14060950"/>
              <a:gd name="connsiteY2" fmla="*/ 6858000 h 6858000"/>
              <a:gd name="connsiteX3" fmla="*/ 0 w 14060950"/>
              <a:gd name="connsiteY3" fmla="*/ 6857998 h 6858000"/>
              <a:gd name="connsiteX4" fmla="*/ 8464381 w 14060950"/>
              <a:gd name="connsiteY4" fmla="*/ 0 h 6858000"/>
              <a:gd name="connsiteX0" fmla="*/ 0 w 14098082"/>
              <a:gd name="connsiteY0" fmla="*/ 11103 h 6858000"/>
              <a:gd name="connsiteX1" fmla="*/ 14098082 w 14098082"/>
              <a:gd name="connsiteY1" fmla="*/ 0 h 6858000"/>
              <a:gd name="connsiteX2" fmla="*/ 8501513 w 14098082"/>
              <a:gd name="connsiteY2" fmla="*/ 6858000 h 6858000"/>
              <a:gd name="connsiteX3" fmla="*/ 37132 w 14098082"/>
              <a:gd name="connsiteY3" fmla="*/ 6857998 h 6858000"/>
              <a:gd name="connsiteX4" fmla="*/ 0 w 14098082"/>
              <a:gd name="connsiteY4" fmla="*/ 11103 h 6858000"/>
              <a:gd name="connsiteX0" fmla="*/ 1907997 w 16006079"/>
              <a:gd name="connsiteY0" fmla="*/ 11103 h 6858000"/>
              <a:gd name="connsiteX1" fmla="*/ 16006079 w 16006079"/>
              <a:gd name="connsiteY1" fmla="*/ 0 h 6858000"/>
              <a:gd name="connsiteX2" fmla="*/ 10409510 w 16006079"/>
              <a:gd name="connsiteY2" fmla="*/ 6858000 h 6858000"/>
              <a:gd name="connsiteX3" fmla="*/ 0 w 16006079"/>
              <a:gd name="connsiteY3" fmla="*/ 6843018 h 6858000"/>
              <a:gd name="connsiteX4" fmla="*/ 1907997 w 16006079"/>
              <a:gd name="connsiteY4" fmla="*/ 11103 h 6858000"/>
              <a:gd name="connsiteX0" fmla="*/ 0 w 16063264"/>
              <a:gd name="connsiteY0" fmla="*/ 0 h 6861877"/>
              <a:gd name="connsiteX1" fmla="*/ 16063264 w 16063264"/>
              <a:gd name="connsiteY1" fmla="*/ 3877 h 6861877"/>
              <a:gd name="connsiteX2" fmla="*/ 10466695 w 16063264"/>
              <a:gd name="connsiteY2" fmla="*/ 6861877 h 6861877"/>
              <a:gd name="connsiteX3" fmla="*/ 57185 w 16063264"/>
              <a:gd name="connsiteY3" fmla="*/ 6846895 h 6861877"/>
              <a:gd name="connsiteX4" fmla="*/ 0 w 16063264"/>
              <a:gd name="connsiteY4" fmla="*/ 0 h 686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63264" h="6861877">
                <a:moveTo>
                  <a:pt x="0" y="0"/>
                </a:moveTo>
                <a:lnTo>
                  <a:pt x="16063264" y="3877"/>
                </a:lnTo>
                <a:lnTo>
                  <a:pt x="10466695" y="6861877"/>
                </a:lnTo>
                <a:lnTo>
                  <a:pt x="57185" y="684689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292100" dist="127000" dir="13500000" sx="99000" sy="99000" algn="b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E006A3-6C14-0D4D-A5A2-A5796BDF3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651" y="365125"/>
            <a:ext cx="6896255" cy="1325563"/>
          </a:xfrm>
          <a:prstGeom prst="rect">
            <a:avLst/>
          </a:prstGeo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BCAC76-4D66-A943-8715-A82C5A339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652" y="2055813"/>
            <a:ext cx="6896254" cy="44370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1pPr>
            <a:lvl2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2pPr>
            <a:lvl3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3pPr>
            <a:lvl4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4pPr>
            <a:lvl5pPr>
              <a:defRPr>
                <a:solidFill>
                  <a:schemeClr val="bg1"/>
                </a:solidFill>
                <a:latin typeface="D-DIN" panose="020B050403020203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67CBC-9FE9-C34B-B71C-D7A7484EC0C0}"/>
              </a:ext>
            </a:extLst>
          </p:cNvPr>
          <p:cNvCxnSpPr>
            <a:cxnSpLocks/>
          </p:cNvCxnSpPr>
          <p:nvPr userDrawn="1"/>
        </p:nvCxnSpPr>
        <p:spPr>
          <a:xfrm>
            <a:off x="4600652" y="1698311"/>
            <a:ext cx="79268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8A81B22-C294-634F-A9D2-FCE3CDE4E0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9487" y="143352"/>
            <a:ext cx="3951976" cy="21038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703CF02-ADBB-6C40-B426-21BCCA3CD4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9487" y="2379365"/>
            <a:ext cx="3951976" cy="210381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insert picture</a:t>
            </a:r>
          </a:p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D8E8677-FB2F-4245-B5DE-D367D0A706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9487" y="4615379"/>
            <a:ext cx="3951976" cy="210381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insert picture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613524-C930-A449-B803-7699AAA9D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0011" r="27578" b="45586"/>
          <a:stretch/>
        </p:blipFill>
        <p:spPr>
          <a:xfrm>
            <a:off x="10543464" y="6102421"/>
            <a:ext cx="1466294" cy="6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7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9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11" r:id="rId2"/>
    <p:sldLayoutId id="2147483712" r:id="rId3"/>
    <p:sldLayoutId id="214748371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99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73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7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71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63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49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30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07" r:id="rId5"/>
    <p:sldLayoutId id="2147483709" r:id="rId6"/>
    <p:sldLayoutId id="2147483708" r:id="rId7"/>
    <p:sldLayoutId id="2147483710" r:id="rId8"/>
    <p:sldLayoutId id="214748371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29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05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8DEC6C9-0EF2-C44F-9472-0552C58B8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2337428"/>
            <a:ext cx="9978390" cy="1709055"/>
          </a:xfrm>
        </p:spPr>
        <p:txBody>
          <a:bodyPr/>
          <a:lstStyle/>
          <a:p>
            <a:r>
              <a:rPr lang="en-US" dirty="0"/>
              <a:t>ACHD ANNUAL MEETING </a:t>
            </a:r>
            <a:br>
              <a:rPr lang="en-US" dirty="0"/>
            </a:br>
            <a:r>
              <a:rPr lang="en-US" dirty="0"/>
              <a:t>ADVOCACY STATE OF THE ASSOCIATION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DFC6883-4DB3-0C42-94FD-7F996FB5C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8487" y="2337428"/>
            <a:ext cx="2392361" cy="134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44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5F75BB-23B1-D6A6-E426-542DBF5BC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Was amended  9/11/2023</a:t>
            </a:r>
          </a:p>
          <a:p>
            <a:r>
              <a:rPr lang="en-US" dirty="0"/>
              <a:t>Will be eligible to be heard at 4:53 pm on 9/14/2023</a:t>
            </a:r>
          </a:p>
          <a:p>
            <a:r>
              <a:rPr lang="en-US" dirty="0"/>
              <a:t>Recent amendments reflect industry wide deals between: CHA, CPCA, Dialysis and SEIU. </a:t>
            </a:r>
          </a:p>
          <a:p>
            <a:r>
              <a:rPr lang="en-US" dirty="0"/>
              <a:t>The bill now established 3 minimum wage schedules based on covered employer type 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9E2E05-4016-9569-4D89-7133D9B57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1153143"/>
            <a:ext cx="7360920" cy="1705420"/>
          </a:xfrm>
        </p:spPr>
        <p:txBody>
          <a:bodyPr>
            <a:normAutofit fontScale="90000"/>
          </a:bodyPr>
          <a:lstStyle/>
          <a:p>
            <a:r>
              <a:rPr lang="en-US" dirty="0"/>
              <a:t>SB 525 (</a:t>
            </a:r>
            <a:r>
              <a:rPr lang="en-US" dirty="0" err="1"/>
              <a:t>Durazo</a:t>
            </a:r>
            <a:r>
              <a:rPr lang="en-US" dirty="0"/>
              <a:t>)- </a:t>
            </a:r>
            <a:r>
              <a:rPr lang="en-US" dirty="0">
                <a:solidFill>
                  <a:schemeClr val="tx2"/>
                </a:solidFill>
              </a:rPr>
              <a:t>ENROLLED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475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9F6231-9D20-1F52-7ED8-87AB5BD1B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45" y="2446021"/>
            <a:ext cx="11338828" cy="37601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Contracts/Contractors/Subcontractors:</a:t>
            </a:r>
          </a:p>
          <a:p>
            <a:pPr marL="0" indent="0">
              <a:buNone/>
            </a:pPr>
            <a:r>
              <a:rPr lang="en-US" dirty="0"/>
              <a:t>- Has been narrowed</a:t>
            </a:r>
          </a:p>
          <a:p>
            <a:pPr marL="0" indent="0">
              <a:buNone/>
            </a:pPr>
            <a:r>
              <a:rPr lang="en-US" dirty="0"/>
              <a:t>- Covered employer must directly or indirectly have control over wages, hours or working conditions.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Exempt Employees:</a:t>
            </a:r>
          </a:p>
          <a:p>
            <a:pPr marL="0" indent="0">
              <a:buNone/>
            </a:pPr>
            <a:r>
              <a:rPr lang="en-US" dirty="0"/>
              <a:t>- Salary shall be no less than 150% of health care worker minimum wage or 200% of applicable minimum wage, whichever is greater.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79899E-8D93-082C-4899-28B97A54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45" y="1167386"/>
            <a:ext cx="7360920" cy="1705420"/>
          </a:xfrm>
        </p:spPr>
        <p:txBody>
          <a:bodyPr/>
          <a:lstStyle/>
          <a:p>
            <a:r>
              <a:rPr lang="en-US" dirty="0"/>
              <a:t>SB 525 Continued </a:t>
            </a:r>
          </a:p>
        </p:txBody>
      </p:sp>
    </p:spTree>
    <p:extLst>
      <p:ext uri="{BB962C8B-B14F-4D97-AF65-F5344CB8AC3E}">
        <p14:creationId xmlns:p14="http://schemas.microsoft.com/office/powerpoint/2010/main" val="562207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EFB3C7-D218-531C-DA97-E8884EEDB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Covered employers with 10,000 or more full time employees, Dialysis Clinics, and any County with a population over 5 million</a:t>
            </a:r>
          </a:p>
          <a:p>
            <a:endParaRPr lang="en-US" dirty="0"/>
          </a:p>
          <a:p>
            <a:r>
              <a:rPr lang="en-US" dirty="0"/>
              <a:t>June 1, 2024: $23 per hour</a:t>
            </a:r>
          </a:p>
          <a:p>
            <a:r>
              <a:rPr lang="en-US" dirty="0"/>
              <a:t>June 1, 2025- $24 per hour</a:t>
            </a:r>
          </a:p>
          <a:p>
            <a:r>
              <a:rPr lang="en-US" dirty="0"/>
              <a:t>June 1, 2026- $25 per hour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6ABB3D-5B62-AD9F-E6E1-E1DFFF952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45" y="1053969"/>
            <a:ext cx="7360920" cy="1705420"/>
          </a:xfrm>
        </p:spPr>
        <p:txBody>
          <a:bodyPr/>
          <a:lstStyle/>
          <a:p>
            <a:r>
              <a:rPr lang="en-US" dirty="0"/>
              <a:t>Wage Tier 1: </a:t>
            </a:r>
          </a:p>
        </p:txBody>
      </p:sp>
    </p:spTree>
    <p:extLst>
      <p:ext uri="{BB962C8B-B14F-4D97-AF65-F5344CB8AC3E}">
        <p14:creationId xmlns:p14="http://schemas.microsoft.com/office/powerpoint/2010/main" val="3722144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5FCFBC-011E-FEB2-C34C-2FDC09976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Primarily rural health and community clinics as specified:</a:t>
            </a:r>
          </a:p>
          <a:p>
            <a:endParaRPr lang="en-US" dirty="0"/>
          </a:p>
          <a:p>
            <a:r>
              <a:rPr lang="en-US" dirty="0"/>
              <a:t>June 1, 2024- May 31, 2026- $21 per hour</a:t>
            </a:r>
          </a:p>
          <a:p>
            <a:r>
              <a:rPr lang="en-US" dirty="0"/>
              <a:t>June 1, 2027- $22 per hour</a:t>
            </a:r>
          </a:p>
          <a:p>
            <a:r>
              <a:rPr lang="en-US" dirty="0"/>
              <a:t>June 1, 2027- adjusts by 3.5% until $25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461FDB-2D62-1B38-9CED-DD9D9F47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27" y="1245391"/>
            <a:ext cx="7360920" cy="1705420"/>
          </a:xfrm>
        </p:spPr>
        <p:txBody>
          <a:bodyPr/>
          <a:lstStyle/>
          <a:p>
            <a:r>
              <a:rPr lang="en-US" dirty="0"/>
              <a:t>Wage Tier 2: </a:t>
            </a:r>
          </a:p>
        </p:txBody>
      </p:sp>
    </p:spTree>
    <p:extLst>
      <p:ext uri="{BB962C8B-B14F-4D97-AF65-F5344CB8AC3E}">
        <p14:creationId xmlns:p14="http://schemas.microsoft.com/office/powerpoint/2010/main" val="2107247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015547-7347-799F-400E-D17BDBB5A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Rural hospitals and providers as defined, high government payer mix, county population less than 250,000.</a:t>
            </a:r>
          </a:p>
          <a:p>
            <a:endParaRPr lang="en-US" dirty="0"/>
          </a:p>
          <a:p>
            <a:r>
              <a:rPr lang="en-US" dirty="0"/>
              <a:t>June 1, 2024 – May 31, 2023- $18 per hour, with 3.5% adjuster annually.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B0BA8A-119D-FBAC-19A2-61E27E2A6EB1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CF37D7-B3F3-3E55-A17B-5ADF56E85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45" y="1156435"/>
            <a:ext cx="7360920" cy="1705420"/>
          </a:xfrm>
        </p:spPr>
        <p:txBody>
          <a:bodyPr/>
          <a:lstStyle/>
          <a:p>
            <a:r>
              <a:rPr lang="en-US" dirty="0"/>
              <a:t>Wage Tier 3:</a:t>
            </a:r>
          </a:p>
        </p:txBody>
      </p:sp>
    </p:spTree>
    <p:extLst>
      <p:ext uri="{BB962C8B-B14F-4D97-AF65-F5344CB8AC3E}">
        <p14:creationId xmlns:p14="http://schemas.microsoft.com/office/powerpoint/2010/main" val="3495928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C431D9-04B0-EBF7-9DBF-DCB9297C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June 1, 2024-May 31, 2026 - $21 per hour</a:t>
            </a:r>
          </a:p>
          <a:p>
            <a:r>
              <a:rPr lang="en-US" dirty="0"/>
              <a:t>June 1, 2026- May 31, 2028- $23 per hour</a:t>
            </a:r>
          </a:p>
          <a:p>
            <a:r>
              <a:rPr lang="en-US" dirty="0"/>
              <a:t>June 1, 2028- adjusted by 3.5% until $25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B41452-02BA-0831-C7B7-4881D4238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45" y="1291111"/>
            <a:ext cx="7360920" cy="1705420"/>
          </a:xfrm>
        </p:spPr>
        <p:txBody>
          <a:bodyPr/>
          <a:lstStyle/>
          <a:p>
            <a:r>
              <a:rPr lang="en-US" dirty="0"/>
              <a:t>For all other providers</a:t>
            </a:r>
          </a:p>
        </p:txBody>
      </p:sp>
    </p:spTree>
    <p:extLst>
      <p:ext uri="{BB962C8B-B14F-4D97-AF65-F5344CB8AC3E}">
        <p14:creationId xmlns:p14="http://schemas.microsoft.com/office/powerpoint/2010/main" val="3867172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59CAA8-0846-AC31-A173-E88473853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SB 399 (Wahab): Would prohibit employer speech regarding religious and political matters, including unionization. – 2-YEAR</a:t>
            </a:r>
          </a:p>
          <a:p>
            <a:r>
              <a:rPr lang="en-US" dirty="0"/>
              <a:t>SB 504 (Reyes): Would allow for sympathy strikes for public employees- ENROLLED</a:t>
            </a:r>
          </a:p>
          <a:p>
            <a:r>
              <a:rPr lang="en-US" dirty="0"/>
              <a:t>SB 1156 (Bonta): Would create a workers’ compensation presumption for hospital employees including infectious disease, cancer, musculoskeletal injury and PTSD. – 2-YEAR.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8F4EF1-6690-1D4B-9475-4C5DE213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45" y="845341"/>
            <a:ext cx="7360920" cy="1705420"/>
          </a:xfrm>
        </p:spPr>
        <p:txBody>
          <a:bodyPr/>
          <a:lstStyle/>
          <a:p>
            <a:r>
              <a:rPr lang="en-US" dirty="0"/>
              <a:t>Other Bills of Note: Oppose</a:t>
            </a:r>
          </a:p>
        </p:txBody>
      </p:sp>
    </p:spTree>
    <p:extLst>
      <p:ext uri="{BB962C8B-B14F-4D97-AF65-F5344CB8AC3E}">
        <p14:creationId xmlns:p14="http://schemas.microsoft.com/office/powerpoint/2010/main" val="79397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9FC4D0-92E0-FF48-C372-B8D9A3D79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Important Deadlines</a:t>
            </a:r>
          </a:p>
        </p:txBody>
      </p:sp>
      <p:pic>
        <p:nvPicPr>
          <p:cNvPr id="6" name="Content Placeholder 5" descr="A screenshot of a calendar&#10;&#10;Description automatically generated">
            <a:extLst>
              <a:ext uri="{FF2B5EF4-FFF2-40B4-BE49-F238E27FC236}">
                <a16:creationId xmlns:a16="http://schemas.microsoft.com/office/drawing/2014/main" id="{C9E0C058-14B2-CE8F-1A57-426AF6B1B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31" y="1050723"/>
            <a:ext cx="8241900" cy="533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32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D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867202-54BC-3EBE-2113-E9BD80B3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California Budget </a:t>
            </a:r>
          </a:p>
        </p:txBody>
      </p:sp>
      <p:pic>
        <p:nvPicPr>
          <p:cNvPr id="6" name="Content Placeholder 5" descr="A chart showing the amount of revenue and expenditure&#10;&#10;Description automatically generated">
            <a:extLst>
              <a:ext uri="{FF2B5EF4-FFF2-40B4-BE49-F238E27FC236}">
                <a16:creationId xmlns:a16="http://schemas.microsoft.com/office/drawing/2014/main" id="{B77F90EC-87D0-2B71-82BE-E2F060B72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06" y="1371600"/>
            <a:ext cx="8313593" cy="5063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26405D-E99E-AE91-36C2-A9F50DC62FFA}"/>
              </a:ext>
            </a:extLst>
          </p:cNvPr>
          <p:cNvSpPr txBox="1"/>
          <p:nvPr/>
        </p:nvSpPr>
        <p:spPr>
          <a:xfrm>
            <a:off x="123825" y="3457575"/>
            <a:ext cx="3248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Deficit: $33.5 B, up from $22.5B in the fall. </a:t>
            </a:r>
          </a:p>
        </p:txBody>
      </p:sp>
    </p:spTree>
    <p:extLst>
      <p:ext uri="{BB962C8B-B14F-4D97-AF65-F5344CB8AC3E}">
        <p14:creationId xmlns:p14="http://schemas.microsoft.com/office/powerpoint/2010/main" val="809161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47072774-D815-35F7-1D3A-C88D71551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" r="2" b="2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64A2A52-5FB8-D801-884B-498ACDED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8"/>
            <a:ext cx="4600885" cy="14273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Changes in Leadership </a:t>
            </a:r>
          </a:p>
        </p:txBody>
      </p:sp>
      <p:pic>
        <p:nvPicPr>
          <p:cNvPr id="3" name="Content Placeholder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E9F928DA-CF05-9AB2-574F-F14356C9B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" r="1775" b="-2"/>
          <a:stretch/>
        </p:blipFill>
        <p:spPr>
          <a:xfrm>
            <a:off x="6450398" y="4906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875947-A07A-53CC-F6B0-D280B3948932}"/>
              </a:ext>
            </a:extLst>
          </p:cNvPr>
          <p:cNvSpPr txBox="1"/>
          <p:nvPr/>
        </p:nvSpPr>
        <p:spPr>
          <a:xfrm>
            <a:off x="8073638" y="5298142"/>
            <a:ext cx="271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Senator Mike McGuire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8F5E02-9CF2-1874-3ED4-8F66D5F86EF0}"/>
              </a:ext>
            </a:extLst>
          </p:cNvPr>
          <p:cNvSpPr txBox="1"/>
          <p:nvPr/>
        </p:nvSpPr>
        <p:spPr>
          <a:xfrm>
            <a:off x="1560794" y="5031323"/>
            <a:ext cx="3495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Assemblymember Robert Rivas </a:t>
            </a:r>
          </a:p>
        </p:txBody>
      </p:sp>
    </p:spTree>
    <p:extLst>
      <p:ext uri="{BB962C8B-B14F-4D97-AF65-F5344CB8AC3E}">
        <p14:creationId xmlns:p14="http://schemas.microsoft.com/office/powerpoint/2010/main" val="1210156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4BB5F-A760-4399-ACA2-A0DB1BEC4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2" y="2858563"/>
            <a:ext cx="11382911" cy="3473920"/>
          </a:xfrm>
        </p:spPr>
        <p:txBody>
          <a:bodyPr/>
          <a:lstStyle/>
          <a:p>
            <a:r>
              <a:rPr lang="en-US" dirty="0"/>
              <a:t>AB 242- Eliminates the sunset on the Critical Access Hospital (CAH) physician employment pilot program.  - Enrolled </a:t>
            </a:r>
          </a:p>
          <a:p>
            <a:endParaRPr lang="en-US" dirty="0"/>
          </a:p>
          <a:p>
            <a:r>
              <a:rPr lang="en-US" dirty="0"/>
              <a:t>SB 784- Would allow district hospitals to directly employ physicians. – 2-year bill. Eligible to move in January.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2AEB13-1742-493A-99B9-FBC3BCB8C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62" y="1348261"/>
            <a:ext cx="7360920" cy="1705420"/>
          </a:xfrm>
        </p:spPr>
        <p:txBody>
          <a:bodyPr>
            <a:normAutofit/>
          </a:bodyPr>
          <a:lstStyle/>
          <a:p>
            <a:r>
              <a:rPr lang="en-US" sz="4000" dirty="0"/>
              <a:t>Physician Employment Bills- </a:t>
            </a:r>
            <a:br>
              <a:rPr lang="en-US" sz="4000" dirty="0"/>
            </a:b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493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FA939-FD32-8F93-3D07-70D61923A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150" y="1920240"/>
            <a:ext cx="6867756" cy="4572630"/>
          </a:xfrm>
        </p:spPr>
        <p:txBody>
          <a:bodyPr/>
          <a:lstStyle/>
          <a:p>
            <a:r>
              <a:rPr lang="en-US" dirty="0"/>
              <a:t>Would allow local agencies to continuing to use the teleconferencing protocol in place from the pandemic. 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19B51C-D922-0A97-877B-8071A8976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98" y="888711"/>
            <a:ext cx="4189172" cy="170542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AB 557 (Hart)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ENROLLED</a:t>
            </a:r>
          </a:p>
        </p:txBody>
      </p:sp>
    </p:spTree>
    <p:extLst>
      <p:ext uri="{BB962C8B-B14F-4D97-AF65-F5344CB8AC3E}">
        <p14:creationId xmlns:p14="http://schemas.microsoft.com/office/powerpoint/2010/main" val="139432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19F1B4-7BEC-C093-9647-09BCFCB05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Would prevent public providers covered under a collective bargaining agreement from utilizing temporary employees.</a:t>
            </a:r>
          </a:p>
          <a:p>
            <a:r>
              <a:rPr lang="en-US" dirty="0"/>
              <a:t>Senate Floor</a:t>
            </a:r>
          </a:p>
          <a:p>
            <a:r>
              <a:rPr lang="en-US" dirty="0"/>
              <a:t>ACHD brokered amendments with SEIU to clarify staffing agency employees are not included unless PERB process (as exists in current law) has deemed them single or joint employers.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A0D3D9-567E-3B66-CC02-9A10A28F0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45" y="833031"/>
            <a:ext cx="7360920" cy="1705420"/>
          </a:xfrm>
        </p:spPr>
        <p:txBody>
          <a:bodyPr>
            <a:normAutofit/>
          </a:bodyPr>
          <a:lstStyle/>
          <a:p>
            <a:r>
              <a:rPr lang="en-US" sz="4000" dirty="0"/>
              <a:t>AB 1484 (</a:t>
            </a:r>
            <a:r>
              <a:rPr lang="en-US" sz="4000" dirty="0" err="1"/>
              <a:t>Zbur</a:t>
            </a:r>
            <a:r>
              <a:rPr lang="en-US" sz="4000" dirty="0"/>
              <a:t>) - </a:t>
            </a:r>
            <a:r>
              <a:rPr lang="en-US" sz="4000" dirty="0">
                <a:solidFill>
                  <a:schemeClr val="tx2"/>
                </a:solidFill>
              </a:rPr>
              <a:t>ENROLLED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8618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F0350-91D5-4473-81A0-EB6DC1E32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940" y="1371743"/>
            <a:ext cx="6896254" cy="5486257"/>
          </a:xfrm>
        </p:spPr>
        <p:txBody>
          <a:bodyPr/>
          <a:lstStyle/>
          <a:p>
            <a:r>
              <a:rPr lang="en-US" dirty="0"/>
              <a:t>Would offer relief to qualifying small, rural, and public district hospitals with regard to meeting the Hospital Seismic Safety Act 2030 deadline.</a:t>
            </a:r>
          </a:p>
          <a:p>
            <a:r>
              <a:rPr lang="en-US" dirty="0"/>
              <a:t>The bill would extend the deadline to 2035 and every two years until funding becomes available.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AF1F27-B9CF-47A3-8A54-C1CB4D859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" y="1371743"/>
            <a:ext cx="4154374" cy="1705420"/>
          </a:xfrm>
        </p:spPr>
        <p:txBody>
          <a:bodyPr>
            <a:normAutofit/>
          </a:bodyPr>
          <a:lstStyle/>
          <a:p>
            <a:r>
              <a:rPr lang="en-US" sz="4000" dirty="0"/>
              <a:t>AB 869 (Wood)</a:t>
            </a:r>
            <a:br>
              <a:rPr lang="en-US" sz="4000" dirty="0"/>
            </a:br>
            <a:r>
              <a:rPr lang="en-US" sz="4000" dirty="0">
                <a:solidFill>
                  <a:srgbClr val="FFC000"/>
                </a:solidFill>
              </a:rPr>
              <a:t>2-YEAR</a:t>
            </a:r>
          </a:p>
        </p:txBody>
      </p:sp>
    </p:spTree>
    <p:extLst>
      <p:ext uri="{BB962C8B-B14F-4D97-AF65-F5344CB8AC3E}">
        <p14:creationId xmlns:p14="http://schemas.microsoft.com/office/powerpoint/2010/main" val="1009899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FB038-28E9-6D9B-38B3-0A560EF70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1834" y="1470109"/>
            <a:ext cx="6896254" cy="3764831"/>
          </a:xfrm>
        </p:spPr>
        <p:txBody>
          <a:bodyPr/>
          <a:lstStyle/>
          <a:p>
            <a:r>
              <a:rPr lang="en-US" dirty="0"/>
              <a:t>Gut &amp; Amended on 8/22/2023</a:t>
            </a:r>
          </a:p>
          <a:p>
            <a:r>
              <a:rPr lang="en-US" dirty="0"/>
              <a:t>Would provide employees who remain on strike for more than two weeks with Unemployment Insurance (UI) benefits, thus requiring employers (via UI) to fund ongoing labor disputes. </a:t>
            </a:r>
          </a:p>
          <a:p>
            <a:r>
              <a:rPr lang="en-US" dirty="0"/>
              <a:t>Conference Committee</a:t>
            </a:r>
          </a:p>
          <a:p>
            <a:r>
              <a:rPr lang="en-US" dirty="0"/>
              <a:t>ACHD Oppose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11B67A-C99A-C429-987E-1C742724A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82" y="814501"/>
            <a:ext cx="3709359" cy="1705420"/>
          </a:xfrm>
        </p:spPr>
        <p:txBody>
          <a:bodyPr>
            <a:normAutofit fontScale="90000"/>
          </a:bodyPr>
          <a:lstStyle/>
          <a:p>
            <a:r>
              <a:rPr lang="en-US" dirty="0"/>
              <a:t>SB 799 (Portantino)</a:t>
            </a:r>
            <a:br>
              <a:rPr lang="en-US" dirty="0"/>
            </a:br>
            <a:r>
              <a:rPr lang="en-US" sz="4400" dirty="0">
                <a:solidFill>
                  <a:srgbClr val="FFC000"/>
                </a:solidFill>
              </a:rPr>
              <a:t>ENROLLED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71849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Variations">
  <a:themeElements>
    <a:clrScheme name="ACHD">
      <a:dk1>
        <a:srgbClr val="000000"/>
      </a:dk1>
      <a:lt1>
        <a:srgbClr val="FFFFFF"/>
      </a:lt1>
      <a:dk2>
        <a:srgbClr val="FCB913"/>
      </a:dk2>
      <a:lt2>
        <a:srgbClr val="FFFFFF"/>
      </a:lt2>
      <a:accent1>
        <a:srgbClr val="0FBED1"/>
      </a:accent1>
      <a:accent2>
        <a:srgbClr val="00519B"/>
      </a:accent2>
      <a:accent3>
        <a:srgbClr val="F36523"/>
      </a:accent3>
      <a:accent4>
        <a:srgbClr val="FCB913"/>
      </a:accent4>
      <a:accent5>
        <a:srgbClr val="061C3C"/>
      </a:accent5>
      <a:accent6>
        <a:srgbClr val="1D305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and Content_Full1 Variations">
  <a:themeElements>
    <a:clrScheme name="ACHD">
      <a:dk1>
        <a:srgbClr val="000000"/>
      </a:dk1>
      <a:lt1>
        <a:srgbClr val="FFFFFF"/>
      </a:lt1>
      <a:dk2>
        <a:srgbClr val="FCB913"/>
      </a:dk2>
      <a:lt2>
        <a:srgbClr val="FFFFFF"/>
      </a:lt2>
      <a:accent1>
        <a:srgbClr val="0FBED1"/>
      </a:accent1>
      <a:accent2>
        <a:srgbClr val="00519B"/>
      </a:accent2>
      <a:accent3>
        <a:srgbClr val="F36523"/>
      </a:accent3>
      <a:accent4>
        <a:srgbClr val="FCB913"/>
      </a:accent4>
      <a:accent5>
        <a:srgbClr val="061C3C"/>
      </a:accent5>
      <a:accent6>
        <a:srgbClr val="1D305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and Content_3 Photo Variations">
  <a:themeElements>
    <a:clrScheme name="ACHD">
      <a:dk1>
        <a:srgbClr val="000000"/>
      </a:dk1>
      <a:lt1>
        <a:srgbClr val="FFFFFF"/>
      </a:lt1>
      <a:dk2>
        <a:srgbClr val="FCB913"/>
      </a:dk2>
      <a:lt2>
        <a:srgbClr val="FFFFFF"/>
      </a:lt2>
      <a:accent1>
        <a:srgbClr val="0FBED1"/>
      </a:accent1>
      <a:accent2>
        <a:srgbClr val="00519B"/>
      </a:accent2>
      <a:accent3>
        <a:srgbClr val="F36523"/>
      </a:accent3>
      <a:accent4>
        <a:srgbClr val="FCB913"/>
      </a:accent4>
      <a:accent5>
        <a:srgbClr val="061C3C"/>
      </a:accent5>
      <a:accent6>
        <a:srgbClr val="1D305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and Content_Full2 Variations">
  <a:themeElements>
    <a:clrScheme name="ACHD">
      <a:dk1>
        <a:srgbClr val="000000"/>
      </a:dk1>
      <a:lt1>
        <a:srgbClr val="FFFFFF"/>
      </a:lt1>
      <a:dk2>
        <a:srgbClr val="FCB913"/>
      </a:dk2>
      <a:lt2>
        <a:srgbClr val="FFFFFF"/>
      </a:lt2>
      <a:accent1>
        <a:srgbClr val="0FBED1"/>
      </a:accent1>
      <a:accent2>
        <a:srgbClr val="00519B"/>
      </a:accent2>
      <a:accent3>
        <a:srgbClr val="F36523"/>
      </a:accent3>
      <a:accent4>
        <a:srgbClr val="FCB913"/>
      </a:accent4>
      <a:accent5>
        <a:srgbClr val="061C3C"/>
      </a:accent5>
      <a:accent6>
        <a:srgbClr val="1D305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tle and Content_Left Aligned Variations">
  <a:themeElements>
    <a:clrScheme name="ACHD">
      <a:dk1>
        <a:srgbClr val="000000"/>
      </a:dk1>
      <a:lt1>
        <a:srgbClr val="FFFFFF"/>
      </a:lt1>
      <a:dk2>
        <a:srgbClr val="FCB913"/>
      </a:dk2>
      <a:lt2>
        <a:srgbClr val="FFFFFF"/>
      </a:lt2>
      <a:accent1>
        <a:srgbClr val="0FBED1"/>
      </a:accent1>
      <a:accent2>
        <a:srgbClr val="00519B"/>
      </a:accent2>
      <a:accent3>
        <a:srgbClr val="F36523"/>
      </a:accent3>
      <a:accent4>
        <a:srgbClr val="FCB913"/>
      </a:accent4>
      <a:accent5>
        <a:srgbClr val="061C3C"/>
      </a:accent5>
      <a:accent6>
        <a:srgbClr val="1D305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itle and Content_3 Column Variations">
  <a:themeElements>
    <a:clrScheme name="ACHD">
      <a:dk1>
        <a:srgbClr val="000000"/>
      </a:dk1>
      <a:lt1>
        <a:srgbClr val="FFFFFF"/>
      </a:lt1>
      <a:dk2>
        <a:srgbClr val="FCB913"/>
      </a:dk2>
      <a:lt2>
        <a:srgbClr val="FFFFFF"/>
      </a:lt2>
      <a:accent1>
        <a:srgbClr val="0FBED1"/>
      </a:accent1>
      <a:accent2>
        <a:srgbClr val="00519B"/>
      </a:accent2>
      <a:accent3>
        <a:srgbClr val="F36523"/>
      </a:accent3>
      <a:accent4>
        <a:srgbClr val="FCB913"/>
      </a:accent4>
      <a:accent5>
        <a:srgbClr val="061C3C"/>
      </a:accent5>
      <a:accent6>
        <a:srgbClr val="1D305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Impact Statement Variations">
  <a:themeElements>
    <a:clrScheme name="ACHD">
      <a:dk1>
        <a:srgbClr val="000000"/>
      </a:dk1>
      <a:lt1>
        <a:srgbClr val="FFFFFF"/>
      </a:lt1>
      <a:dk2>
        <a:srgbClr val="FCB913"/>
      </a:dk2>
      <a:lt2>
        <a:srgbClr val="FFFFFF"/>
      </a:lt2>
      <a:accent1>
        <a:srgbClr val="0FBED1"/>
      </a:accent1>
      <a:accent2>
        <a:srgbClr val="00519B"/>
      </a:accent2>
      <a:accent3>
        <a:srgbClr val="F36523"/>
      </a:accent3>
      <a:accent4>
        <a:srgbClr val="FCB913"/>
      </a:accent4>
      <a:accent5>
        <a:srgbClr val="061C3C"/>
      </a:accent5>
      <a:accent6>
        <a:srgbClr val="1D305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itle and Content_Mockup Variations">
  <a:themeElements>
    <a:clrScheme name="ACHD">
      <a:dk1>
        <a:srgbClr val="000000"/>
      </a:dk1>
      <a:lt1>
        <a:srgbClr val="FFFFFF"/>
      </a:lt1>
      <a:dk2>
        <a:srgbClr val="FCB913"/>
      </a:dk2>
      <a:lt2>
        <a:srgbClr val="FFFFFF"/>
      </a:lt2>
      <a:accent1>
        <a:srgbClr val="0FBED1"/>
      </a:accent1>
      <a:accent2>
        <a:srgbClr val="00519B"/>
      </a:accent2>
      <a:accent3>
        <a:srgbClr val="F36523"/>
      </a:accent3>
      <a:accent4>
        <a:srgbClr val="FCB913"/>
      </a:accent4>
      <a:accent5>
        <a:srgbClr val="061C3C"/>
      </a:accent5>
      <a:accent6>
        <a:srgbClr val="1D305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losing Slide Variations">
  <a:themeElements>
    <a:clrScheme name="ACHD">
      <a:dk1>
        <a:srgbClr val="000000"/>
      </a:dk1>
      <a:lt1>
        <a:srgbClr val="FFFFFF"/>
      </a:lt1>
      <a:dk2>
        <a:srgbClr val="FCB913"/>
      </a:dk2>
      <a:lt2>
        <a:srgbClr val="FFFFFF"/>
      </a:lt2>
      <a:accent1>
        <a:srgbClr val="0FBED1"/>
      </a:accent1>
      <a:accent2>
        <a:srgbClr val="00519B"/>
      </a:accent2>
      <a:accent3>
        <a:srgbClr val="F36523"/>
      </a:accent3>
      <a:accent4>
        <a:srgbClr val="FCB913"/>
      </a:accent4>
      <a:accent5>
        <a:srgbClr val="061C3C"/>
      </a:accent5>
      <a:accent6>
        <a:srgbClr val="1D305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F13ACAEFD4E746A6DE99A5742773B3" ma:contentTypeVersion="16" ma:contentTypeDescription="Create a new document." ma:contentTypeScope="" ma:versionID="21b9bc3c6a6ba069aa3e5eea85f67f86">
  <xsd:schema xmlns:xsd="http://www.w3.org/2001/XMLSchema" xmlns:xs="http://www.w3.org/2001/XMLSchema" xmlns:p="http://schemas.microsoft.com/office/2006/metadata/properties" xmlns:ns2="f97414ec-e8e1-47c5-b88d-8d6bc9f1dc5c" xmlns:ns3="141ecd1f-2374-411e-bbb0-b3059a3af7bb" targetNamespace="http://schemas.microsoft.com/office/2006/metadata/properties" ma:root="true" ma:fieldsID="c2005721d552be548c8e2513896304c7" ns2:_="" ns3:_="">
    <xsd:import namespace="f97414ec-e8e1-47c5-b88d-8d6bc9f1dc5c"/>
    <xsd:import namespace="141ecd1f-2374-411e-bbb0-b3059a3af7b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7414ec-e8e1-47c5-b88d-8d6bc9f1dc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0edf2d5-b58b-4f1d-ba86-8675ba6ccce4}" ma:internalName="TaxCatchAll" ma:showField="CatchAllData" ma:web="f97414ec-e8e1-47c5-b88d-8d6bc9f1dc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ecd1f-2374-411e-bbb0-b3059a3af7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971c94f-f162-4cf6-843e-425104ee78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97414ec-e8e1-47c5-b88d-8d6bc9f1dc5c" xsi:nil="true"/>
    <lcf76f155ced4ddcb4097134ff3c332f xmlns="141ecd1f-2374-411e-bbb0-b3059a3af7b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FD709AF-5754-4935-A25F-B24CF3E515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D9DF50-25E6-407F-8ED1-FB6A7BAA16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7414ec-e8e1-47c5-b88d-8d6bc9f1dc5c"/>
    <ds:schemaRef ds:uri="141ecd1f-2374-411e-bbb0-b3059a3af7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77DFC0-7091-4937-B54E-A0993E1653C8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a8bfb403-9658-427a-95ca-53df9939a531"/>
    <ds:schemaRef ds:uri="http://purl.org/dc/elements/1.1/"/>
    <ds:schemaRef ds:uri="http://www.w3.org/XML/1998/namespace"/>
    <ds:schemaRef ds:uri="http://schemas.openxmlformats.org/package/2006/metadata/core-properties"/>
    <ds:schemaRef ds:uri="cb30c6ab-0c45-451e-bf9b-8dcae3c1ae90"/>
    <ds:schemaRef ds:uri="f97414ec-e8e1-47c5-b88d-8d6bc9f1dc5c"/>
    <ds:schemaRef ds:uri="141ecd1f-2374-411e-bbb0-b3059a3af7b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5994</TotalTime>
  <Words>614</Words>
  <Application>Microsoft Macintosh PowerPoint</Application>
  <PresentationFormat>Widescreen</PresentationFormat>
  <Paragraphs>62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Calibri</vt:lpstr>
      <vt:lpstr>Calibri Light</vt:lpstr>
      <vt:lpstr>Gadugi</vt:lpstr>
      <vt:lpstr>Arial</vt:lpstr>
      <vt:lpstr>D-DIN</vt:lpstr>
      <vt:lpstr>Title Slide Variations</vt:lpstr>
      <vt:lpstr>Title and Content_Full1 Variations</vt:lpstr>
      <vt:lpstr>Title and Content_3 Photo Variations</vt:lpstr>
      <vt:lpstr>Title and Content_Full2 Variations</vt:lpstr>
      <vt:lpstr>Title and Content_Left Aligned Variations</vt:lpstr>
      <vt:lpstr>Title and Content_3 Column Variations</vt:lpstr>
      <vt:lpstr>Impact Statement Variations</vt:lpstr>
      <vt:lpstr>Title and Content_Mockup Variations</vt:lpstr>
      <vt:lpstr>Closing Slide Variations</vt:lpstr>
      <vt:lpstr>ACHD ANNUAL MEETING  ADVOCACY STATE OF THE ASSOCIATION </vt:lpstr>
      <vt:lpstr>Important Deadlines</vt:lpstr>
      <vt:lpstr>California Budget </vt:lpstr>
      <vt:lpstr>Changes in Leadership </vt:lpstr>
      <vt:lpstr>Physician Employment Bills-  </vt:lpstr>
      <vt:lpstr> AB 557 (Hart) ENROLLED</vt:lpstr>
      <vt:lpstr>AB 1484 (Zbur) - ENROLLED</vt:lpstr>
      <vt:lpstr>AB 869 (Wood) 2-YEAR</vt:lpstr>
      <vt:lpstr>SB 799 (Portantino) ENROLLED</vt:lpstr>
      <vt:lpstr>SB 525 (Durazo)- ENROLLED </vt:lpstr>
      <vt:lpstr>SB 525 Continued </vt:lpstr>
      <vt:lpstr>Wage Tier 1: </vt:lpstr>
      <vt:lpstr>Wage Tier 2: </vt:lpstr>
      <vt:lpstr>Wage Tier 3:</vt:lpstr>
      <vt:lpstr>For all other providers</vt:lpstr>
      <vt:lpstr>Other Bills of Note: Oppose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Maikalina Madali</dc:creator>
  <cp:lastModifiedBy>Sarah Bridge</cp:lastModifiedBy>
  <cp:revision>53</cp:revision>
  <dcterms:created xsi:type="dcterms:W3CDTF">2018-10-04T00:50:20Z</dcterms:created>
  <dcterms:modified xsi:type="dcterms:W3CDTF">2023-09-15T14:47:06Z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941100</vt:r8>
  </property>
  <property fmtid="{D5CDD505-2E9C-101B-9397-08002B2CF9AE}" pid="3" name="ContentTypeId">
    <vt:lpwstr>0x010100C8F13ACAEFD4E746A6DE99A5742773B3</vt:lpwstr>
  </property>
  <property fmtid="{D5CDD505-2E9C-101B-9397-08002B2CF9AE}" pid="4" name="MediaServiceImageTags">
    <vt:lpwstr/>
  </property>
</Properties>
</file>