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1"/>
  </p:sldMasterIdLst>
  <p:notesMasterIdLst>
    <p:notesMasterId r:id="rId30"/>
  </p:notesMasterIdLst>
  <p:handoutMasterIdLst>
    <p:handoutMasterId r:id="rId31"/>
  </p:handoutMasterIdLst>
  <p:sldIdLst>
    <p:sldId id="276" r:id="rId2"/>
    <p:sldId id="366" r:id="rId3"/>
    <p:sldId id="291" r:id="rId4"/>
    <p:sldId id="293" r:id="rId5"/>
    <p:sldId id="369" r:id="rId6"/>
    <p:sldId id="295" r:id="rId7"/>
    <p:sldId id="298" r:id="rId8"/>
    <p:sldId id="297" r:id="rId9"/>
    <p:sldId id="376" r:id="rId10"/>
    <p:sldId id="299" r:id="rId11"/>
    <p:sldId id="370" r:id="rId12"/>
    <p:sldId id="373" r:id="rId13"/>
    <p:sldId id="300" r:id="rId14"/>
    <p:sldId id="301" r:id="rId15"/>
    <p:sldId id="302" r:id="rId16"/>
    <p:sldId id="303" r:id="rId17"/>
    <p:sldId id="374" r:id="rId18"/>
    <p:sldId id="304" r:id="rId19"/>
    <p:sldId id="372" r:id="rId20"/>
    <p:sldId id="305" r:id="rId21"/>
    <p:sldId id="371" r:id="rId22"/>
    <p:sldId id="306" r:id="rId23"/>
    <p:sldId id="307" r:id="rId24"/>
    <p:sldId id="308" r:id="rId25"/>
    <p:sldId id="367" r:id="rId26"/>
    <p:sldId id="375" r:id="rId27"/>
    <p:sldId id="368" r:id="rId28"/>
    <p:sldId id="3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857"/>
  </p:normalViewPr>
  <p:slideViewPr>
    <p:cSldViewPr snapToGrid="0" snapToObjects="1">
      <p:cViewPr varScale="1">
        <p:scale>
          <a:sx n="110" d="100"/>
          <a:sy n="110" d="100"/>
        </p:scale>
        <p:origin x="630"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imanage.xml" Type="http://schemas.openxmlformats.org/officeDocument/2006/relationships/customXml" Target="/customXML/item.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873892-0D73-9B46-A104-101B469E0F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5A6CB1-040B-2B47-8E35-1D3E4F0A8F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2A13B4-3144-5F42-B749-A35C47A1C70A}" type="datetimeFigureOut">
              <a:rPr lang="en-US" smtClean="0"/>
              <a:t>8/31/2023</a:t>
            </a:fld>
            <a:endParaRPr lang="en-US"/>
          </a:p>
        </p:txBody>
      </p:sp>
      <p:sp>
        <p:nvSpPr>
          <p:cNvPr id="4" name="Footer Placeholder 3">
            <a:extLst>
              <a:ext uri="{FF2B5EF4-FFF2-40B4-BE49-F238E27FC236}">
                <a16:creationId xmlns:a16="http://schemas.microsoft.com/office/drawing/2014/main" id="{763A656D-53F9-6A4B-A323-70E8A7A36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85CB2D-CD8F-934A-BF32-CF534F00F5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8D6396-25FD-CC4A-8438-B641223C140B}" type="slidenum">
              <a:rPr lang="en-US" smtClean="0"/>
              <a:t>‹#›</a:t>
            </a:fld>
            <a:endParaRPr lang="en-US"/>
          </a:p>
        </p:txBody>
      </p:sp>
    </p:spTree>
    <p:extLst>
      <p:ext uri="{BB962C8B-B14F-4D97-AF65-F5344CB8AC3E}">
        <p14:creationId xmlns:p14="http://schemas.microsoft.com/office/powerpoint/2010/main" val="2876581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DF8DA-4C20-674E-8B48-5A0B2CD57720}"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0B39B9-B36C-EA4F-B00A-741B3784A8BA}" type="slidenum">
              <a:rPr lang="en-US" smtClean="0"/>
              <a:t>‹#›</a:t>
            </a:fld>
            <a:endParaRPr lang="en-US"/>
          </a:p>
        </p:txBody>
      </p:sp>
    </p:spTree>
    <p:extLst>
      <p:ext uri="{BB962C8B-B14F-4D97-AF65-F5344CB8AC3E}">
        <p14:creationId xmlns:p14="http://schemas.microsoft.com/office/powerpoint/2010/main" val="195662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1</a:t>
            </a:fld>
            <a:endParaRPr lang="en-US"/>
          </a:p>
        </p:txBody>
      </p:sp>
    </p:spTree>
    <p:extLst>
      <p:ext uri="{BB962C8B-B14F-4D97-AF65-F5344CB8AC3E}">
        <p14:creationId xmlns:p14="http://schemas.microsoft.com/office/powerpoint/2010/main" val="3557737378"/>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24579" name="Rectangle 7"/>
          <p:cNvSpPr>
            <a:spLocks noGrp="1" noChangeArrowheads="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42E40C-A97C-45A9-9157-5092EB0938FF}" type="slidenum">
              <a:rPr lang="en-US" altLang="en-US"/>
              <a:pPr>
                <a:spcBef>
                  <a:spcPct val="0"/>
                </a:spcBef>
              </a:pPr>
              <a:t>11</a:t>
            </a:fld>
            <a:endParaRPr lang="en-US" altLang="en-US"/>
          </a:p>
        </p:txBody>
      </p:sp>
      <p:sp>
        <p:nvSpPr>
          <p:cNvPr id="24580" name="Rectangle 2"/>
          <p:cNvSpPr>
            <a:spLocks noGrp="1" noRot="1" noChangeAspect="1" noChangeArrowheads="1" noTextEdit="1"/>
          </p:cNvSpPr>
          <p:nvPr>
            <p:ph type="sldImg"/>
          </p:nvPr>
        </p:nvSpPr>
        <p:spPr>
          <a:xfrm>
            <a:off x="398463" y="693738"/>
            <a:ext cx="6156325" cy="3463925"/>
          </a:xfrm>
          <a:ln/>
        </p:spPr>
      </p:sp>
    </p:spTree>
    <p:extLst>
      <p:ext uri="{BB962C8B-B14F-4D97-AF65-F5344CB8AC3E}">
        <p14:creationId xmlns:p14="http://schemas.microsoft.com/office/powerpoint/2010/main" val="2098181241"/>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24579" name="Rectangle 7"/>
          <p:cNvSpPr>
            <a:spLocks noGrp="1" noChangeArrowheads="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42E40C-A97C-45A9-9157-5092EB0938FF}" type="slidenum">
              <a:rPr lang="en-US" altLang="en-US"/>
              <a:pPr>
                <a:spcBef>
                  <a:spcPct val="0"/>
                </a:spcBef>
              </a:pPr>
              <a:t>12</a:t>
            </a:fld>
            <a:endParaRPr lang="en-US" altLang="en-US"/>
          </a:p>
        </p:txBody>
      </p:sp>
      <p:sp>
        <p:nvSpPr>
          <p:cNvPr id="24580" name="Rectangle 2"/>
          <p:cNvSpPr>
            <a:spLocks noGrp="1" noRot="1" noChangeAspect="1" noChangeArrowheads="1" noTextEdit="1"/>
          </p:cNvSpPr>
          <p:nvPr>
            <p:ph type="sldImg"/>
          </p:nvPr>
        </p:nvSpPr>
        <p:spPr>
          <a:xfrm>
            <a:off x="398463" y="693738"/>
            <a:ext cx="6156325" cy="3463925"/>
          </a:xfrm>
          <a:ln/>
        </p:spPr>
      </p:sp>
    </p:spTree>
    <p:extLst>
      <p:ext uri="{BB962C8B-B14F-4D97-AF65-F5344CB8AC3E}">
        <p14:creationId xmlns:p14="http://schemas.microsoft.com/office/powerpoint/2010/main" val="1698036625"/>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8" name="Header Placeholder 3"/>
          <p:cNvSpPr>
            <a:spLocks noGrp="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26629" name="Slide Number Placeholder 4"/>
          <p:cNvSpPr>
            <a:spLocks noGrp="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E3FF86-EA4F-45E0-8BAC-5956FF309377}" type="slidenum">
              <a:rPr lang="en-US" altLang="en-US"/>
              <a:pPr>
                <a:spcBef>
                  <a:spcPct val="0"/>
                </a:spcBef>
              </a:pPr>
              <a:t>13</a:t>
            </a:fld>
            <a:endParaRPr lang="en-US" altLang="en-US"/>
          </a:p>
        </p:txBody>
      </p:sp>
    </p:spTree>
    <p:extLst>
      <p:ext uri="{BB962C8B-B14F-4D97-AF65-F5344CB8AC3E}">
        <p14:creationId xmlns:p14="http://schemas.microsoft.com/office/powerpoint/2010/main" val="3142018867"/>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14</a:t>
            </a:fld>
            <a:endParaRPr lang="en-US"/>
          </a:p>
        </p:txBody>
      </p:sp>
    </p:spTree>
    <p:extLst>
      <p:ext uri="{BB962C8B-B14F-4D97-AF65-F5344CB8AC3E}">
        <p14:creationId xmlns:p14="http://schemas.microsoft.com/office/powerpoint/2010/main" val="2869395728"/>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15</a:t>
            </a:fld>
            <a:endParaRPr lang="en-US"/>
          </a:p>
        </p:txBody>
      </p:sp>
    </p:spTree>
    <p:extLst>
      <p:ext uri="{BB962C8B-B14F-4D97-AF65-F5344CB8AC3E}">
        <p14:creationId xmlns:p14="http://schemas.microsoft.com/office/powerpoint/2010/main" val="204158446"/>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16</a:t>
            </a:fld>
            <a:endParaRPr lang="en-US"/>
          </a:p>
        </p:txBody>
      </p:sp>
    </p:spTree>
    <p:extLst>
      <p:ext uri="{BB962C8B-B14F-4D97-AF65-F5344CB8AC3E}">
        <p14:creationId xmlns:p14="http://schemas.microsoft.com/office/powerpoint/2010/main" val="1151465610"/>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17</a:t>
            </a:fld>
            <a:endParaRPr lang="en-US"/>
          </a:p>
        </p:txBody>
      </p:sp>
    </p:spTree>
    <p:extLst>
      <p:ext uri="{BB962C8B-B14F-4D97-AF65-F5344CB8AC3E}">
        <p14:creationId xmlns:p14="http://schemas.microsoft.com/office/powerpoint/2010/main" val="629630401"/>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31747" name="Rectangle 7"/>
          <p:cNvSpPr>
            <a:spLocks noGrp="1" noChangeArrowheads="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C7A429-CF1D-435E-B8B7-CA6B8A23B1D7}" type="slidenum">
              <a:rPr lang="en-US" altLang="en-US"/>
              <a:pPr>
                <a:spcBef>
                  <a:spcPct val="0"/>
                </a:spcBef>
              </a:pPr>
              <a:t>18</a:t>
            </a:fld>
            <a:endParaRPr lang="en-US" altLang="en-US"/>
          </a:p>
        </p:txBody>
      </p:sp>
      <p:sp>
        <p:nvSpPr>
          <p:cNvPr id="31748" name="Rectangle 2"/>
          <p:cNvSpPr>
            <a:spLocks noGrp="1" noRot="1" noChangeAspect="1" noChangeArrowheads="1" noTextEdit="1"/>
          </p:cNvSpPr>
          <p:nvPr>
            <p:ph type="sldImg"/>
          </p:nvPr>
        </p:nvSpPr>
        <p:spPr>
          <a:xfrm>
            <a:off x="398463" y="693738"/>
            <a:ext cx="6156325" cy="3463925"/>
          </a:xfrm>
          <a:ln/>
        </p:spPr>
      </p:sp>
    </p:spTree>
    <p:extLst>
      <p:ext uri="{BB962C8B-B14F-4D97-AF65-F5344CB8AC3E}">
        <p14:creationId xmlns:p14="http://schemas.microsoft.com/office/powerpoint/2010/main" val="1397935476"/>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31747" name="Rectangle 7"/>
          <p:cNvSpPr>
            <a:spLocks noGrp="1" noChangeArrowheads="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C7A429-CF1D-435E-B8B7-CA6B8A23B1D7}" type="slidenum">
              <a:rPr lang="en-US" altLang="en-US"/>
              <a:pPr>
                <a:spcBef>
                  <a:spcPct val="0"/>
                </a:spcBef>
              </a:pPr>
              <a:t>19</a:t>
            </a:fld>
            <a:endParaRPr lang="en-US" altLang="en-US"/>
          </a:p>
        </p:txBody>
      </p:sp>
      <p:sp>
        <p:nvSpPr>
          <p:cNvPr id="31748" name="Rectangle 2"/>
          <p:cNvSpPr>
            <a:spLocks noGrp="1" noRot="1" noChangeAspect="1" noChangeArrowheads="1" noTextEdit="1"/>
          </p:cNvSpPr>
          <p:nvPr>
            <p:ph type="sldImg"/>
          </p:nvPr>
        </p:nvSpPr>
        <p:spPr>
          <a:xfrm>
            <a:off x="398463" y="693738"/>
            <a:ext cx="6156325" cy="3463925"/>
          </a:xfrm>
          <a:ln/>
        </p:spPr>
      </p:sp>
    </p:spTree>
    <p:extLst>
      <p:ext uri="{BB962C8B-B14F-4D97-AF65-F5344CB8AC3E}">
        <p14:creationId xmlns:p14="http://schemas.microsoft.com/office/powerpoint/2010/main" val="3478168738"/>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33795" name="Rectangle 7"/>
          <p:cNvSpPr>
            <a:spLocks noGrp="1" noChangeArrowheads="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CFA018-D868-40A4-8738-9F0D0E7A3F66}" type="slidenum">
              <a:rPr lang="en-US" altLang="en-US"/>
              <a:pPr>
                <a:spcBef>
                  <a:spcPct val="0"/>
                </a:spcBef>
              </a:pPr>
              <a:t>20</a:t>
            </a:fld>
            <a:endParaRPr lang="en-US" altLang="en-US"/>
          </a:p>
        </p:txBody>
      </p:sp>
      <p:sp>
        <p:nvSpPr>
          <p:cNvPr id="33796"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2000638106"/>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2</a:t>
            </a:fld>
            <a:endParaRPr lang="en-US"/>
          </a:p>
        </p:txBody>
      </p:sp>
    </p:spTree>
    <p:extLst>
      <p:ext uri="{BB962C8B-B14F-4D97-AF65-F5344CB8AC3E}">
        <p14:creationId xmlns:p14="http://schemas.microsoft.com/office/powerpoint/2010/main" val="1045841259"/>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33795" name="Rectangle 7"/>
          <p:cNvSpPr>
            <a:spLocks noGrp="1" noChangeArrowheads="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CFA018-D868-40A4-8738-9F0D0E7A3F66}" type="slidenum">
              <a:rPr lang="en-US" altLang="en-US"/>
              <a:pPr>
                <a:spcBef>
                  <a:spcPct val="0"/>
                </a:spcBef>
              </a:pPr>
              <a:t>21</a:t>
            </a:fld>
            <a:endParaRPr lang="en-US" altLang="en-US"/>
          </a:p>
        </p:txBody>
      </p:sp>
      <p:sp>
        <p:nvSpPr>
          <p:cNvPr id="33796"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1612460735"/>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35843" name="Rectangle 7"/>
          <p:cNvSpPr>
            <a:spLocks noGrp="1" noChangeArrowheads="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EBE0E2-ED0B-42CB-A7D8-AEDA3C26255C}" type="slidenum">
              <a:rPr lang="en-US" altLang="en-US"/>
              <a:pPr>
                <a:spcBef>
                  <a:spcPct val="0"/>
                </a:spcBef>
              </a:pPr>
              <a:t>22</a:t>
            </a:fld>
            <a:endParaRPr lang="en-US" altLang="en-US"/>
          </a:p>
        </p:txBody>
      </p:sp>
      <p:sp>
        <p:nvSpPr>
          <p:cNvPr id="35844"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4167485623"/>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2" name="Header Placeholder 3"/>
          <p:cNvSpPr>
            <a:spLocks noGrp="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37893" name="Slide Number Placeholder 4"/>
          <p:cNvSpPr>
            <a:spLocks noGrp="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DCF186-3482-4F7F-BC92-CCDBE9B006D0}" type="slidenum">
              <a:rPr lang="en-US" altLang="en-US"/>
              <a:pPr>
                <a:spcBef>
                  <a:spcPct val="0"/>
                </a:spcBef>
              </a:pPr>
              <a:t>23</a:t>
            </a:fld>
            <a:endParaRPr lang="en-US" altLang="en-US"/>
          </a:p>
        </p:txBody>
      </p:sp>
    </p:spTree>
    <p:extLst>
      <p:ext uri="{BB962C8B-B14F-4D97-AF65-F5344CB8AC3E}">
        <p14:creationId xmlns:p14="http://schemas.microsoft.com/office/powerpoint/2010/main" val="401639831"/>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40" name="Header Placeholder 3"/>
          <p:cNvSpPr>
            <a:spLocks noGrp="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39941" name="Slide Number Placeholder 4"/>
          <p:cNvSpPr>
            <a:spLocks noGrp="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218E8A-EFA0-4431-90FA-393551B120D0}" type="slidenum">
              <a:rPr lang="en-US" altLang="en-US"/>
              <a:pPr>
                <a:spcBef>
                  <a:spcPct val="0"/>
                </a:spcBef>
              </a:pPr>
              <a:t>24</a:t>
            </a:fld>
            <a:endParaRPr lang="en-US" altLang="en-US"/>
          </a:p>
        </p:txBody>
      </p:sp>
    </p:spTree>
    <p:extLst>
      <p:ext uri="{BB962C8B-B14F-4D97-AF65-F5344CB8AC3E}">
        <p14:creationId xmlns:p14="http://schemas.microsoft.com/office/powerpoint/2010/main" val="2308209106"/>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25</a:t>
            </a:fld>
            <a:endParaRPr lang="en-US"/>
          </a:p>
        </p:txBody>
      </p:sp>
    </p:spTree>
    <p:extLst>
      <p:ext uri="{BB962C8B-B14F-4D97-AF65-F5344CB8AC3E}">
        <p14:creationId xmlns:p14="http://schemas.microsoft.com/office/powerpoint/2010/main" val="4014506457"/>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40" name="Header Placeholder 3"/>
          <p:cNvSpPr>
            <a:spLocks noGrp="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39941" name="Slide Number Placeholder 4"/>
          <p:cNvSpPr>
            <a:spLocks noGrp="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218E8A-EFA0-4431-90FA-393551B120D0}" type="slidenum">
              <a:rPr lang="en-US" altLang="en-US"/>
              <a:pPr>
                <a:spcBef>
                  <a:spcPct val="0"/>
                </a:spcBef>
              </a:pPr>
              <a:t>26</a:t>
            </a:fld>
            <a:endParaRPr lang="en-US" altLang="en-US"/>
          </a:p>
        </p:txBody>
      </p:sp>
    </p:spTree>
    <p:extLst>
      <p:ext uri="{BB962C8B-B14F-4D97-AF65-F5344CB8AC3E}">
        <p14:creationId xmlns:p14="http://schemas.microsoft.com/office/powerpoint/2010/main" val="3932987282"/>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27</a:t>
            </a:fld>
            <a:endParaRPr lang="en-US"/>
          </a:p>
        </p:txBody>
      </p:sp>
    </p:spTree>
    <p:extLst>
      <p:ext uri="{BB962C8B-B14F-4D97-AF65-F5344CB8AC3E}">
        <p14:creationId xmlns:p14="http://schemas.microsoft.com/office/powerpoint/2010/main" val="88628454"/>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3</a:t>
            </a:fld>
            <a:endParaRPr lang="en-US"/>
          </a:p>
        </p:txBody>
      </p:sp>
    </p:spTree>
    <p:extLst>
      <p:ext uri="{BB962C8B-B14F-4D97-AF65-F5344CB8AC3E}">
        <p14:creationId xmlns:p14="http://schemas.microsoft.com/office/powerpoint/2010/main" val="752915633"/>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4</a:t>
            </a:fld>
            <a:endParaRPr lang="en-US"/>
          </a:p>
        </p:txBody>
      </p:sp>
    </p:spTree>
    <p:extLst>
      <p:ext uri="{BB962C8B-B14F-4D97-AF65-F5344CB8AC3E}">
        <p14:creationId xmlns:p14="http://schemas.microsoft.com/office/powerpoint/2010/main" val="2231431302"/>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5</a:t>
            </a:fld>
            <a:endParaRPr lang="en-US"/>
          </a:p>
        </p:txBody>
      </p:sp>
    </p:spTree>
    <p:extLst>
      <p:ext uri="{BB962C8B-B14F-4D97-AF65-F5344CB8AC3E}">
        <p14:creationId xmlns:p14="http://schemas.microsoft.com/office/powerpoint/2010/main" val="438365125"/>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6</a:t>
            </a:fld>
            <a:endParaRPr lang="en-US"/>
          </a:p>
        </p:txBody>
      </p:sp>
    </p:spTree>
    <p:extLst>
      <p:ext uri="{BB962C8B-B14F-4D97-AF65-F5344CB8AC3E}">
        <p14:creationId xmlns:p14="http://schemas.microsoft.com/office/powerpoint/2010/main" val="460372837"/>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22531" name="Rectangle 7"/>
          <p:cNvSpPr>
            <a:spLocks noGrp="1" noChangeArrowheads="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9FB1CD-52FB-4F76-9E41-D94CF1DCE639}" type="slidenum">
              <a:rPr lang="en-US" altLang="en-US"/>
              <a:pPr>
                <a:spcBef>
                  <a:spcPct val="0"/>
                </a:spcBef>
              </a:pPr>
              <a:t>7</a:t>
            </a:fld>
            <a:endParaRPr lang="en-US" altLang="en-US"/>
          </a:p>
        </p:txBody>
      </p:sp>
      <p:sp>
        <p:nvSpPr>
          <p:cNvPr id="22532"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392587444"/>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C0B39B9-B36C-EA4F-B00A-741B3784A8BA}" type="slidenum">
              <a:rPr lang="en-US" smtClean="0"/>
              <a:t>8</a:t>
            </a:fld>
            <a:endParaRPr lang="en-US"/>
          </a:p>
        </p:txBody>
      </p:sp>
    </p:spTree>
    <p:extLst>
      <p:ext uri="{BB962C8B-B14F-4D97-AF65-F5344CB8AC3E}">
        <p14:creationId xmlns:p14="http://schemas.microsoft.com/office/powerpoint/2010/main" val="86127917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r>
              <a:rPr lang="en-US" altLang="en-US" smtClean="0"/>
              <a:t>Brown Act Presentation - Eleanor Jean Grier Leadership Academy</a:t>
            </a:r>
          </a:p>
        </p:txBody>
      </p:sp>
      <p:sp>
        <p:nvSpPr>
          <p:cNvPr id="24579" name="Rectangle 7"/>
          <p:cNvSpPr>
            <a:spLocks noGrp="1" noChangeArrowheads="1"/>
          </p:cNvSpPr>
          <p:nvPr>
            <p:ph type="sldNum" sz="quarter" idx="5"/>
          </p:nvPr>
        </p:nvSpPr>
        <p:spPr>
          <a:noFill/>
        </p:spPr>
        <p:txBody>
          <a:bodyPr/>
          <a:lstStyle>
            <a:lvl1pPr defTabSz="930275">
              <a:spcBef>
                <a:spcPct val="30000"/>
              </a:spcBef>
              <a:defRPr sz="1200">
                <a:solidFill>
                  <a:schemeClr val="tx1"/>
                </a:solidFill>
                <a:latin typeface="Arial" panose="020B0604020202020204" pitchFamily="34" charset="0"/>
              </a:defRPr>
            </a:lvl1pPr>
            <a:lvl2pPr marL="733425" indent="-280988" defTabSz="930275">
              <a:spcBef>
                <a:spcPct val="30000"/>
              </a:spcBef>
              <a:defRPr sz="1200">
                <a:solidFill>
                  <a:schemeClr val="tx1"/>
                </a:solidFill>
                <a:latin typeface="Arial" panose="020B0604020202020204" pitchFamily="34" charset="0"/>
              </a:defRPr>
            </a:lvl2pPr>
            <a:lvl3pPr marL="1130300" indent="-223838" defTabSz="930275">
              <a:spcBef>
                <a:spcPct val="30000"/>
              </a:spcBef>
              <a:defRPr sz="1200">
                <a:solidFill>
                  <a:schemeClr val="tx1"/>
                </a:solidFill>
                <a:latin typeface="Arial" panose="020B0604020202020204" pitchFamily="34" charset="0"/>
              </a:defRPr>
            </a:lvl3pPr>
            <a:lvl4pPr marL="1582738" indent="-223838" defTabSz="930275">
              <a:spcBef>
                <a:spcPct val="30000"/>
              </a:spcBef>
              <a:defRPr sz="1200">
                <a:solidFill>
                  <a:schemeClr val="tx1"/>
                </a:solidFill>
                <a:latin typeface="Arial" panose="020B0604020202020204" pitchFamily="34" charset="0"/>
              </a:defRPr>
            </a:lvl4pPr>
            <a:lvl5pPr marL="2036763" indent="-223838" defTabSz="930275">
              <a:spcBef>
                <a:spcPct val="30000"/>
              </a:spcBef>
              <a:defRPr sz="1200">
                <a:solidFill>
                  <a:schemeClr val="tx1"/>
                </a:solidFill>
                <a:latin typeface="Arial" panose="020B0604020202020204" pitchFamily="34" charset="0"/>
              </a:defRPr>
            </a:lvl5pPr>
            <a:lvl6pPr marL="2493963" indent="-223838" defTabSz="930275" eaLnBrk="0" fontAlgn="base" hangingPunct="0">
              <a:spcBef>
                <a:spcPct val="30000"/>
              </a:spcBef>
              <a:spcAft>
                <a:spcPct val="0"/>
              </a:spcAft>
              <a:defRPr sz="1200">
                <a:solidFill>
                  <a:schemeClr val="tx1"/>
                </a:solidFill>
                <a:latin typeface="Arial" panose="020B0604020202020204" pitchFamily="34" charset="0"/>
              </a:defRPr>
            </a:lvl6pPr>
            <a:lvl7pPr marL="2951163" indent="-223838" defTabSz="930275" eaLnBrk="0" fontAlgn="base" hangingPunct="0">
              <a:spcBef>
                <a:spcPct val="30000"/>
              </a:spcBef>
              <a:spcAft>
                <a:spcPct val="0"/>
              </a:spcAft>
              <a:defRPr sz="1200">
                <a:solidFill>
                  <a:schemeClr val="tx1"/>
                </a:solidFill>
                <a:latin typeface="Arial" panose="020B0604020202020204" pitchFamily="34" charset="0"/>
              </a:defRPr>
            </a:lvl7pPr>
            <a:lvl8pPr marL="3408363" indent="-223838" defTabSz="930275" eaLnBrk="0" fontAlgn="base" hangingPunct="0">
              <a:spcBef>
                <a:spcPct val="30000"/>
              </a:spcBef>
              <a:spcAft>
                <a:spcPct val="0"/>
              </a:spcAft>
              <a:defRPr sz="1200">
                <a:solidFill>
                  <a:schemeClr val="tx1"/>
                </a:solidFill>
                <a:latin typeface="Arial" panose="020B0604020202020204" pitchFamily="34" charset="0"/>
              </a:defRPr>
            </a:lvl8pPr>
            <a:lvl9pPr marL="3865563" indent="-223838" defTabSz="9302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42E40C-A97C-45A9-9157-5092EB0938FF}" type="slidenum">
              <a:rPr lang="en-US" altLang="en-US"/>
              <a:pPr>
                <a:spcBef>
                  <a:spcPct val="0"/>
                </a:spcBef>
              </a:pPr>
              <a:t>10</a:t>
            </a:fld>
            <a:endParaRPr lang="en-US" altLang="en-US"/>
          </a:p>
        </p:txBody>
      </p:sp>
      <p:sp>
        <p:nvSpPr>
          <p:cNvPr id="24580" name="Rectangle 2"/>
          <p:cNvSpPr>
            <a:spLocks noGrp="1" noRot="1" noChangeAspect="1" noChangeArrowheads="1" noTextEdit="1"/>
          </p:cNvSpPr>
          <p:nvPr>
            <p:ph type="sldImg"/>
          </p:nvPr>
        </p:nvSpPr>
        <p:spPr>
          <a:xfrm>
            <a:off x="398463" y="693738"/>
            <a:ext cx="6156325" cy="3463925"/>
          </a:xfrm>
          <a:ln/>
        </p:spPr>
      </p:sp>
    </p:spTree>
    <p:extLst>
      <p:ext uri="{BB962C8B-B14F-4D97-AF65-F5344CB8AC3E}">
        <p14:creationId xmlns:p14="http://schemas.microsoft.com/office/powerpoint/2010/main" val="2734699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E371-2096-C342-836F-892AAF67C87C}"/>
              </a:ext>
            </a:extLst>
          </p:cNvPr>
          <p:cNvSpPr>
            <a:spLocks noGrp="1"/>
          </p:cNvSpPr>
          <p:nvPr>
            <p:ph type="ctrTitle"/>
          </p:nvPr>
        </p:nvSpPr>
        <p:spPr>
          <a:xfrm>
            <a:off x="1523997" y="2090056"/>
            <a:ext cx="9144000" cy="1535151"/>
          </a:xfrm>
        </p:spPr>
        <p:txBody>
          <a:bodyPr anchor="b">
            <a:normAutofit/>
          </a:bodyPr>
          <a:lstStyle>
            <a:lvl1pPr algn="ctr">
              <a:defRPr sz="5400" b="0" baseline="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E6760A5-EC8D-CA41-BBA0-9E7BDED95469}"/>
              </a:ext>
            </a:extLst>
          </p:cNvPr>
          <p:cNvSpPr>
            <a:spLocks noGrp="1"/>
          </p:cNvSpPr>
          <p:nvPr>
            <p:ph type="subTitle" idx="1"/>
          </p:nvPr>
        </p:nvSpPr>
        <p:spPr>
          <a:xfrm>
            <a:off x="1523997" y="3727933"/>
            <a:ext cx="9144000" cy="792723"/>
          </a:xfrm>
        </p:spPr>
        <p:txBody>
          <a:bodyPr>
            <a:normAutofit/>
          </a:bodyPr>
          <a:lstStyle>
            <a:lvl1pPr marL="0" indent="0" algn="ctr">
              <a:buNone/>
              <a:defRPr sz="18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URL 1">
            <a:extLst>
              <a:ext uri="{FF2B5EF4-FFF2-40B4-BE49-F238E27FC236}">
                <a16:creationId xmlns:a16="http://schemas.microsoft.com/office/drawing/2014/main" id="{8FFC74D9-3429-A57B-A293-085FEC4A152C}"/>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
        <p:nvSpPr>
          <p:cNvPr id="6" name="Footer 1">
            <a:extLst>
              <a:ext uri="{FF2B5EF4-FFF2-40B4-BE49-F238E27FC236}">
                <a16:creationId xmlns:a16="http://schemas.microsoft.com/office/drawing/2014/main" id="{8C7AA6D2-A9D3-D404-26B1-0FE832AB97C1}"/>
              </a:ext>
            </a:extLst>
          </p:cNvPr>
          <p:cNvSpPr txBox="1">
            <a:spLocks/>
          </p:cNvSpPr>
          <p:nvPr userDrawn="1"/>
        </p:nvSpPr>
        <p:spPr>
          <a:xfrm>
            <a:off x="4796310" y="6224362"/>
            <a:ext cx="2599375" cy="315887"/>
          </a:xfrm>
          <a:prstGeom prst="rect">
            <a:avLst/>
          </a:prstGeom>
        </p:spPr>
        <p:txBody>
          <a:bodyPr vert="horz" lIns="91440" tIns="45720" rIns="91440" bIns="45720" rtlCol="0" anchor="b" anchorCtr="0">
            <a:noAutofit/>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20000"/>
              </a:lnSpc>
            </a:pPr>
            <a:r>
              <a:rPr lang="en-US" sz="1200" b="0" i="0" kern="1200" baseline="0" smtClean="0">
                <a:solidFill>
                  <a:schemeClr val="bg1">
                    <a:lumMod val="50000"/>
                  </a:schemeClr>
                </a:solidFill>
                <a:effectLst/>
                <a:latin typeface="+mn-lt"/>
                <a:ea typeface="+mn-ea"/>
                <a:cs typeface="+mn-cs"/>
              </a:rPr>
              <a:t>© 2023 Best Best &amp; Krieger LLP</a:t>
            </a:r>
            <a:endParaRPr lang="en-US" sz="1200" i="0" dirty="0">
              <a:solidFill>
                <a:schemeClr val="bg1">
                  <a:lumMod val="50000"/>
                </a:schemeClr>
              </a:solidFill>
            </a:endParaRPr>
          </a:p>
        </p:txBody>
      </p:sp>
      <p:pic>
        <p:nvPicPr>
          <p:cNvPr id="7" name="BBKLogo 1">
            <a:extLst>
              <a:ext uri="{FF2B5EF4-FFF2-40B4-BE49-F238E27FC236}">
                <a16:creationId xmlns:a16="http://schemas.microsoft.com/office/drawing/2014/main" id="{E5B3CA1E-1142-BD02-4737-559A2A9304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803" y="467442"/>
            <a:ext cx="2747585" cy="1076997"/>
          </a:xfrm>
          <a:prstGeom prst="rect">
            <a:avLst/>
          </a:prstGeom>
        </p:spPr>
      </p:pic>
    </p:spTree>
    <p:extLst>
      <p:ext uri="{BB962C8B-B14F-4D97-AF65-F5344CB8AC3E}">
        <p14:creationId xmlns:p14="http://schemas.microsoft.com/office/powerpoint/2010/main" val="3048769144"/>
      </p:ext>
    </p:extLst>
  </p:cSld>
  <p:clrMapOvr>
    <a:masterClrMapping/>
  </p:clrMapOvr>
</p:sldLayout>
</file>

<file path=ppt/slideLayouts/slideLayout1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C03CB1-F8AB-D345-95F2-F6862ACE85C8}"/>
              </a:ext>
            </a:extLst>
          </p:cNvPr>
          <p:cNvSpPr>
            <a:spLocks noGrp="1"/>
          </p:cNvSpPr>
          <p:nvPr>
            <p:ph type="body" idx="1"/>
          </p:nvPr>
        </p:nvSpPr>
        <p:spPr>
          <a:xfrm>
            <a:off x="839788" y="1690688"/>
            <a:ext cx="5157787" cy="536046"/>
          </a:xfrm>
        </p:spPr>
        <p:txBody>
          <a:bodyPr anchor="b">
            <a:normAutofit/>
          </a:bodyPr>
          <a:lstStyle>
            <a:lvl1pPr marL="0" indent="0">
              <a:buNone/>
              <a:defRPr sz="21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73A5924-A7C4-164E-908D-3FB4EC6D5814}"/>
              </a:ext>
            </a:extLst>
          </p:cNvPr>
          <p:cNvSpPr>
            <a:spLocks noGrp="1"/>
          </p:cNvSpPr>
          <p:nvPr>
            <p:ph sz="half" idx="2"/>
          </p:nvPr>
        </p:nvSpPr>
        <p:spPr>
          <a:xfrm>
            <a:off x="839788" y="2226734"/>
            <a:ext cx="5157787" cy="36870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A02157-76CB-6942-9D8C-B16CD9CB09ED}"/>
              </a:ext>
            </a:extLst>
          </p:cNvPr>
          <p:cNvSpPr>
            <a:spLocks noGrp="1"/>
          </p:cNvSpPr>
          <p:nvPr>
            <p:ph type="body" sz="quarter" idx="3"/>
          </p:nvPr>
        </p:nvSpPr>
        <p:spPr>
          <a:xfrm>
            <a:off x="6172200" y="1690688"/>
            <a:ext cx="5183188" cy="536046"/>
          </a:xfrm>
        </p:spPr>
        <p:txBody>
          <a:bodyPr anchor="b">
            <a:normAutofit/>
          </a:bodyPr>
          <a:lstStyle>
            <a:lvl1pPr marL="0" indent="0">
              <a:buNone/>
              <a:defRPr sz="21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4944BF-B26F-5E4B-8C2E-91BD38F1509A}"/>
              </a:ext>
            </a:extLst>
          </p:cNvPr>
          <p:cNvSpPr>
            <a:spLocks noGrp="1"/>
          </p:cNvSpPr>
          <p:nvPr>
            <p:ph sz="quarter" idx="4"/>
          </p:nvPr>
        </p:nvSpPr>
        <p:spPr>
          <a:xfrm>
            <a:off x="6172200" y="2226734"/>
            <a:ext cx="5183188" cy="36870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54A75CBD-67AD-F348-AB84-0B04229B0B90}"/>
              </a:ext>
            </a:extLst>
          </p:cNvPr>
          <p:cNvSpPr>
            <a:spLocks noGrp="1"/>
          </p:cNvSpPr>
          <p:nvPr>
            <p:ph type="sldNum" sz="quarter" idx="10"/>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3" name="Title 1">
            <a:extLst>
              <a:ext uri="{FF2B5EF4-FFF2-40B4-BE49-F238E27FC236}">
                <a16:creationId xmlns:a16="http://schemas.microsoft.com/office/drawing/2014/main" id="{9DB671DB-DA59-B147-8249-2E1CD51FCE8B}"/>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14" name="Rectangle 13">
            <a:extLst>
              <a:ext uri="{FF2B5EF4-FFF2-40B4-BE49-F238E27FC236}">
                <a16:creationId xmlns:a16="http://schemas.microsoft.com/office/drawing/2014/main" id="{15D961B6-D02E-4647-B284-ECAC5C422158}"/>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179176"/>
      </p:ext>
    </p:extLst>
  </p:cSld>
  <p:clrMapOvr>
    <a:masterClrMapping/>
  </p:clrMapOvr>
</p:sldLayout>
</file>

<file path=ppt/slideLayouts/slideLayout1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2705E35-719F-0645-91A4-8E2DBDFED3EA}"/>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Title 1">
            <a:extLst>
              <a:ext uri="{FF2B5EF4-FFF2-40B4-BE49-F238E27FC236}">
                <a16:creationId xmlns:a16="http://schemas.microsoft.com/office/drawing/2014/main" id="{E13E3036-2185-F043-9687-2126BD450CBF}"/>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9" name="Rectangle 8">
            <a:extLst>
              <a:ext uri="{FF2B5EF4-FFF2-40B4-BE49-F238E27FC236}">
                <a16:creationId xmlns:a16="http://schemas.microsoft.com/office/drawing/2014/main" id="{D8948732-5D5A-9848-91AC-C570398FD708}"/>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1053140"/>
      </p:ext>
    </p:extLst>
  </p:cSld>
  <p:clrMapOvr>
    <a:masterClrMapping/>
  </p:clrMapOvr>
</p:sldLayout>
</file>

<file path=ppt/slideLayouts/slideLayout1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A2D1-0215-9344-99DD-A374A8256138}"/>
              </a:ext>
            </a:extLst>
          </p:cNvPr>
          <p:cNvSpPr>
            <a:spLocks noGrp="1"/>
          </p:cNvSpPr>
          <p:nvPr>
            <p:ph type="title"/>
          </p:nvPr>
        </p:nvSpPr>
        <p:spPr>
          <a:xfrm>
            <a:off x="839788" y="665922"/>
            <a:ext cx="3932237" cy="139147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DA5721-97B6-9047-AA18-C372FAC83B2C}"/>
              </a:ext>
            </a:extLst>
          </p:cNvPr>
          <p:cNvSpPr>
            <a:spLocks noGrp="1"/>
          </p:cNvSpPr>
          <p:nvPr>
            <p:ph idx="1"/>
          </p:nvPr>
        </p:nvSpPr>
        <p:spPr>
          <a:xfrm>
            <a:off x="5183188" y="1475509"/>
            <a:ext cx="6172200" cy="43855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0C33A84-09E3-C74A-8424-7854A1D99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D9A44690-4C16-0248-8526-CD2AD39CD99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Tree>
    <p:extLst>
      <p:ext uri="{BB962C8B-B14F-4D97-AF65-F5344CB8AC3E}">
        <p14:creationId xmlns:p14="http://schemas.microsoft.com/office/powerpoint/2010/main" val="2451220391"/>
      </p:ext>
    </p:extLst>
  </p:cSld>
  <p:clrMapOvr>
    <a:masterClrMapping/>
  </p:clrMapOvr>
</p:sldLayout>
</file>

<file path=ppt/slideLayouts/slideLayout1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One Column of Conten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38B6-26A8-644F-941E-BB30FE93C4A0}"/>
              </a:ext>
            </a:extLst>
          </p:cNvPr>
          <p:cNvSpPr>
            <a:spLocks noGrp="1"/>
          </p:cNvSpPr>
          <p:nvPr>
            <p:ph type="title"/>
          </p:nvPr>
        </p:nvSpPr>
        <p:spPr>
          <a:xfrm>
            <a:off x="839788" y="-311410"/>
            <a:ext cx="3932237" cy="2106593"/>
          </a:xfrm>
        </p:spPr>
        <p:txBody>
          <a:bodyPr anchor="b">
            <a:normAutofit/>
          </a:bodyPr>
          <a:lstStyle>
            <a:lvl1pPr>
              <a:defRPr sz="3600"/>
            </a:lvl1pPr>
          </a:lstStyle>
          <a:p>
            <a:r>
              <a:rPr lang="en-US" dirty="0"/>
              <a:t>Click to edit Master title style</a:t>
            </a:r>
          </a:p>
        </p:txBody>
      </p:sp>
      <p:sp>
        <p:nvSpPr>
          <p:cNvPr id="3" name="Picture Placeholder 2">
            <a:extLst>
              <a:ext uri="{FF2B5EF4-FFF2-40B4-BE49-F238E27FC236}">
                <a16:creationId xmlns:a16="http://schemas.microsoft.com/office/drawing/2014/main" id="{EB07D190-CF74-B844-A982-91FCF49DC8C3}"/>
              </a:ext>
            </a:extLst>
          </p:cNvPr>
          <p:cNvSpPr>
            <a:spLocks noGrp="1"/>
          </p:cNvSpPr>
          <p:nvPr>
            <p:ph type="pic" idx="1"/>
          </p:nvPr>
        </p:nvSpPr>
        <p:spPr>
          <a:xfrm>
            <a:off x="5183188" y="1795183"/>
            <a:ext cx="7008812" cy="40420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7085F7-8CAA-3F44-9671-086505839152}"/>
              </a:ext>
            </a:extLst>
          </p:cNvPr>
          <p:cNvSpPr>
            <a:spLocks noGrp="1"/>
          </p:cNvSpPr>
          <p:nvPr>
            <p:ph type="body" sz="half" idx="2" hasCustomPrompt="1"/>
          </p:nvPr>
        </p:nvSpPr>
        <p:spPr>
          <a:xfrm>
            <a:off x="839788" y="3240911"/>
            <a:ext cx="3932237" cy="2596336"/>
          </a:xfrm>
          <a:solidFill>
            <a:schemeClr val="accent3"/>
          </a:solidFill>
        </p:spPr>
        <p:txBody>
          <a:bodyPr lIns="274320" tIns="274320" rIns="274320" bIns="274320">
            <a:normAutofit/>
          </a:bodyPr>
          <a:lstStyle>
            <a:lvl1pPr marL="0" marR="0" indent="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None/>
              <a:tabLst/>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KEY FACTS: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p:txBody>
      </p:sp>
      <p:sp>
        <p:nvSpPr>
          <p:cNvPr id="8" name="Slide Number Placeholder 5">
            <a:extLst>
              <a:ext uri="{FF2B5EF4-FFF2-40B4-BE49-F238E27FC236}">
                <a16:creationId xmlns:a16="http://schemas.microsoft.com/office/drawing/2014/main" id="{5913A5F3-7CED-C846-B41D-973936477F3B}"/>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1" name="Text Placeholder 3">
            <a:extLst>
              <a:ext uri="{FF2B5EF4-FFF2-40B4-BE49-F238E27FC236}">
                <a16:creationId xmlns:a16="http://schemas.microsoft.com/office/drawing/2014/main" id="{33F9FD3B-8008-334A-BEAC-8AE6E04C4FF8}"/>
              </a:ext>
            </a:extLst>
          </p:cNvPr>
          <p:cNvSpPr>
            <a:spLocks noGrp="1"/>
          </p:cNvSpPr>
          <p:nvPr>
            <p:ph type="body" sz="half" idx="10"/>
          </p:nvPr>
        </p:nvSpPr>
        <p:spPr>
          <a:xfrm>
            <a:off x="839788" y="1838587"/>
            <a:ext cx="3932237" cy="11245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5511515"/>
      </p:ext>
    </p:extLst>
  </p:cSld>
  <p:clrMapOvr>
    <a:masterClrMapping/>
  </p:clrMapOvr>
</p:sldLayout>
</file>

<file path=ppt/slideLayouts/slideLayout1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About Us (Stats Top)">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F83E467E-F842-154F-90DA-4F5499E0996E}"/>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2" name="Rectangle 1">
            <a:extLst>
              <a:ext uri="{FF2B5EF4-FFF2-40B4-BE49-F238E27FC236}">
                <a16:creationId xmlns:a16="http://schemas.microsoft.com/office/drawing/2014/main" id="{4B235323-E899-4D4E-9A35-1661F6049DAD}"/>
              </a:ext>
            </a:extLst>
          </p:cNvPr>
          <p:cNvSpPr/>
          <p:nvPr userDrawn="1"/>
        </p:nvSpPr>
        <p:spPr>
          <a:xfrm>
            <a:off x="846881" y="4167611"/>
            <a:ext cx="10498238" cy="1274195"/>
          </a:xfrm>
          <a:prstGeom prst="rect">
            <a:avLst/>
          </a:prstGeom>
        </p:spPr>
        <p:txBody>
          <a:bodyPr wrap="square">
            <a:spAutoFit/>
          </a:bodyPr>
          <a:lstStyle/>
          <a:p>
            <a:pPr>
              <a:lnSpc>
                <a:spcPct val="120000"/>
              </a:lnSpc>
            </a:pPr>
            <a:r>
              <a:rPr lang="en-US" sz="1600" dirty="0"/>
              <a:t>Best Best &amp; Krieger serves as a trusted partner and strategist to public and private sector clients across the nation. With offices spanning from coast to coast, the firm’s attorneys provide innovative legal solutions and cost-effective representation, working to protect and advance clients’ interests at every turn. BB&amp;K is recognized for decades of groundbreaking successes, loyal service, and a culture of inclusion and respect. </a:t>
            </a:r>
          </a:p>
        </p:txBody>
      </p:sp>
      <p:sp>
        <p:nvSpPr>
          <p:cNvPr id="11" name="Rectangle 10">
            <a:extLst>
              <a:ext uri="{FF2B5EF4-FFF2-40B4-BE49-F238E27FC236}">
                <a16:creationId xmlns:a16="http://schemas.microsoft.com/office/drawing/2014/main" id="{BD9B959E-7574-F148-B00A-FE6BE718E554}"/>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3D383432-32EE-134A-A7A0-345BD279495F}"/>
              </a:ext>
            </a:extLst>
          </p:cNvPr>
          <p:cNvSpPr txBox="1">
            <a:spLocks/>
          </p:cNvSpPr>
          <p:nvPr userDrawn="1"/>
        </p:nvSpPr>
        <p:spPr>
          <a:xfrm>
            <a:off x="838200" y="476182"/>
            <a:ext cx="8780362" cy="6709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r>
              <a:rPr lang="en-US" dirty="0"/>
              <a:t>About Us</a:t>
            </a:r>
          </a:p>
        </p:txBody>
      </p:sp>
      <p:grpSp>
        <p:nvGrpSpPr>
          <p:cNvPr id="4" name="Group 3">
            <a:extLst>
              <a:ext uri="{FF2B5EF4-FFF2-40B4-BE49-F238E27FC236}">
                <a16:creationId xmlns:a16="http://schemas.microsoft.com/office/drawing/2014/main" id="{9E8EB70A-D5C8-9D44-A0B1-9F598C31002F}"/>
              </a:ext>
            </a:extLst>
          </p:cNvPr>
          <p:cNvGrpSpPr/>
          <p:nvPr userDrawn="1"/>
        </p:nvGrpSpPr>
        <p:grpSpPr>
          <a:xfrm>
            <a:off x="0" y="1450940"/>
            <a:ext cx="12192000" cy="2041575"/>
            <a:chOff x="0" y="4259484"/>
            <a:chExt cx="12192000" cy="2041575"/>
          </a:xfrm>
        </p:grpSpPr>
        <p:pic>
          <p:nvPicPr>
            <p:cNvPr id="5" name="Picture 4">
              <a:extLst>
                <a:ext uri="{FF2B5EF4-FFF2-40B4-BE49-F238E27FC236}">
                  <a16:creationId xmlns:a16="http://schemas.microsoft.com/office/drawing/2014/main" id="{66B01873-E966-1A47-88D4-C301121B0788}"/>
                </a:ext>
              </a:extLst>
            </p:cNvPr>
            <p:cNvPicPr>
              <a:picLocks noChangeAspect="1"/>
            </p:cNvPicPr>
            <p:nvPr userDrawn="1"/>
          </p:nvPicPr>
          <p:blipFill rotWithShape="1">
            <a:blip r:embed="rId2"/>
            <a:srcRect t="25593" b="18138"/>
            <a:stretch/>
          </p:blipFill>
          <p:spPr>
            <a:xfrm>
              <a:off x="0" y="4259484"/>
              <a:ext cx="12192000" cy="2041575"/>
            </a:xfrm>
            <a:prstGeom prst="rect">
              <a:avLst/>
            </a:prstGeom>
          </p:spPr>
        </p:pic>
        <p:sp>
          <p:nvSpPr>
            <p:cNvPr id="9" name="Title 1">
              <a:extLst>
                <a:ext uri="{FF2B5EF4-FFF2-40B4-BE49-F238E27FC236}">
                  <a16:creationId xmlns:a16="http://schemas.microsoft.com/office/drawing/2014/main" id="{02D6F3F9-9DE8-064E-A00B-E54E1E3F6207}"/>
                </a:ext>
              </a:extLst>
            </p:cNvPr>
            <p:cNvSpPr txBox="1">
              <a:spLocks/>
            </p:cNvSpPr>
            <p:nvPr userDrawn="1"/>
          </p:nvSpPr>
          <p:spPr>
            <a:xfrm>
              <a:off x="2505950" y="4908388"/>
              <a:ext cx="1263802"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12</a:t>
              </a:r>
            </a:p>
          </p:txBody>
        </p:sp>
        <p:sp>
          <p:nvSpPr>
            <p:cNvPr id="3" name="Rectangle 2">
              <a:extLst>
                <a:ext uri="{FF2B5EF4-FFF2-40B4-BE49-F238E27FC236}">
                  <a16:creationId xmlns:a16="http://schemas.microsoft.com/office/drawing/2014/main" id="{2E79A6DD-913E-A44C-AACF-F07F9AC0A213}"/>
                </a:ext>
              </a:extLst>
            </p:cNvPr>
            <p:cNvSpPr/>
            <p:nvPr userDrawn="1"/>
          </p:nvSpPr>
          <p:spPr>
            <a:xfrm>
              <a:off x="2552250" y="5567228"/>
              <a:ext cx="1263802" cy="270825"/>
            </a:xfrm>
            <a:prstGeom prst="rect">
              <a:avLst/>
            </a:prstGeom>
          </p:spPr>
          <p:txBody>
            <a:bodyPr wrap="square">
              <a:spAutoFit/>
            </a:bodyPr>
            <a:lstStyle/>
            <a:p>
              <a:pPr lvl="0" algn="ctr"/>
              <a:r>
                <a:rPr lang="en-US" sz="1100" b="1" dirty="0">
                  <a:solidFill>
                    <a:schemeClr val="bg1"/>
                  </a:solidFill>
                </a:rPr>
                <a:t>OFFICES</a:t>
              </a:r>
            </a:p>
          </p:txBody>
        </p:sp>
        <p:sp>
          <p:nvSpPr>
            <p:cNvPr id="13" name="Title 1">
              <a:extLst>
                <a:ext uri="{FF2B5EF4-FFF2-40B4-BE49-F238E27FC236}">
                  <a16:creationId xmlns:a16="http://schemas.microsoft.com/office/drawing/2014/main" id="{7B8EE50F-1A60-C249-902D-428CAC3188CF}"/>
                </a:ext>
              </a:extLst>
            </p:cNvPr>
            <p:cNvSpPr txBox="1">
              <a:spLocks/>
            </p:cNvSpPr>
            <p:nvPr userDrawn="1"/>
          </p:nvSpPr>
          <p:spPr>
            <a:xfrm>
              <a:off x="5120429" y="4908388"/>
              <a:ext cx="1381478"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250</a:t>
              </a:r>
            </a:p>
          </p:txBody>
        </p:sp>
        <p:sp>
          <p:nvSpPr>
            <p:cNvPr id="15" name="Rectangle 14">
              <a:extLst>
                <a:ext uri="{FF2B5EF4-FFF2-40B4-BE49-F238E27FC236}">
                  <a16:creationId xmlns:a16="http://schemas.microsoft.com/office/drawing/2014/main" id="{2B82AD0E-11AC-D04E-896D-F31D112EAF53}"/>
                </a:ext>
              </a:extLst>
            </p:cNvPr>
            <p:cNvSpPr/>
            <p:nvPr userDrawn="1"/>
          </p:nvSpPr>
          <p:spPr>
            <a:xfrm>
              <a:off x="5184090" y="5576443"/>
              <a:ext cx="1254157" cy="261610"/>
            </a:xfrm>
            <a:prstGeom prst="rect">
              <a:avLst/>
            </a:prstGeom>
          </p:spPr>
          <p:txBody>
            <a:bodyPr wrap="square">
              <a:spAutoFit/>
            </a:bodyPr>
            <a:lstStyle/>
            <a:p>
              <a:pPr lvl="0" algn="ctr"/>
              <a:r>
                <a:rPr lang="en-US" sz="1100" b="1" dirty="0">
                  <a:solidFill>
                    <a:schemeClr val="bg1"/>
                  </a:solidFill>
                </a:rPr>
                <a:t>ATTORNEYS</a:t>
              </a:r>
            </a:p>
          </p:txBody>
        </p:sp>
        <p:sp>
          <p:nvSpPr>
            <p:cNvPr id="18" name="Title 1">
              <a:extLst>
                <a:ext uri="{FF2B5EF4-FFF2-40B4-BE49-F238E27FC236}">
                  <a16:creationId xmlns:a16="http://schemas.microsoft.com/office/drawing/2014/main" id="{323BEBEA-F905-AB47-BB73-A53192B2309A}"/>
                </a:ext>
              </a:extLst>
            </p:cNvPr>
            <p:cNvSpPr txBox="1">
              <a:spLocks/>
            </p:cNvSpPr>
            <p:nvPr userDrawn="1"/>
          </p:nvSpPr>
          <p:spPr>
            <a:xfrm>
              <a:off x="7915704" y="4908388"/>
              <a:ext cx="1782502"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130+</a:t>
              </a:r>
            </a:p>
          </p:txBody>
        </p:sp>
        <p:sp>
          <p:nvSpPr>
            <p:cNvPr id="19" name="Rectangle 18">
              <a:extLst>
                <a:ext uri="{FF2B5EF4-FFF2-40B4-BE49-F238E27FC236}">
                  <a16:creationId xmlns:a16="http://schemas.microsoft.com/office/drawing/2014/main" id="{6CA4D4E1-EDE5-8B47-B54A-3657F6B529CE}"/>
                </a:ext>
              </a:extLst>
            </p:cNvPr>
            <p:cNvSpPr/>
            <p:nvPr userDrawn="1"/>
          </p:nvSpPr>
          <p:spPr>
            <a:xfrm>
              <a:off x="8010965" y="5576443"/>
              <a:ext cx="1594644" cy="261610"/>
            </a:xfrm>
            <a:prstGeom prst="rect">
              <a:avLst/>
            </a:prstGeom>
          </p:spPr>
          <p:txBody>
            <a:bodyPr wrap="square">
              <a:spAutoFit/>
            </a:bodyPr>
            <a:lstStyle/>
            <a:p>
              <a:pPr lvl="0" algn="ctr"/>
              <a:r>
                <a:rPr lang="en-US" sz="1100" b="1" dirty="0">
                  <a:solidFill>
                    <a:schemeClr val="bg1"/>
                  </a:solidFill>
                </a:rPr>
                <a:t>YEARS OF SERVICE</a:t>
              </a:r>
            </a:p>
          </p:txBody>
        </p:sp>
      </p:grpSp>
      <p:pic>
        <p:nvPicPr>
          <p:cNvPr id="7" name="BBKLogo 1">
            <a:extLst>
              <a:ext uri="{FF2B5EF4-FFF2-40B4-BE49-F238E27FC236}">
                <a16:creationId xmlns:a16="http://schemas.microsoft.com/office/drawing/2014/main" id="{34795017-B962-A1BD-163A-0C2A6D559F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5717" y="432651"/>
            <a:ext cx="1988885" cy="779602"/>
          </a:xfrm>
          <a:prstGeom prst="rect">
            <a:avLst/>
          </a:prstGeom>
        </p:spPr>
      </p:pic>
    </p:spTree>
    <p:extLst>
      <p:ext uri="{BB962C8B-B14F-4D97-AF65-F5344CB8AC3E}">
        <p14:creationId xmlns:p14="http://schemas.microsoft.com/office/powerpoint/2010/main" val="651113349"/>
      </p:ext>
    </p:extLst>
  </p:cSld>
  <p:clrMapOvr>
    <a:masterClrMapping/>
  </p:clrMapOvr>
</p:sldLayout>
</file>

<file path=ppt/slideLayouts/slideLayout1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0E935CB-947B-5446-808F-B3996CEE5461}"/>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Tree>
    <p:extLst>
      <p:ext uri="{BB962C8B-B14F-4D97-AF65-F5344CB8AC3E}">
        <p14:creationId xmlns:p14="http://schemas.microsoft.com/office/powerpoint/2010/main" val="565750945"/>
      </p:ext>
    </p:extLst>
  </p:cSld>
  <p:clrMapOvr>
    <a:masterClrMapping/>
  </p:clrMapOvr>
</p:sldLayout>
</file>

<file path=ppt/slideLayouts/slideLayout1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B75DB80-C8D4-AB8F-AEB5-2C38A2943BB4}"/>
              </a:ext>
            </a:extLst>
          </p:cNvPr>
          <p:cNvSpPr>
            <a:spLocks noGrp="1"/>
          </p:cNvSpPr>
          <p:nvPr>
            <p:ph type="body" sz="quarter" idx="11" hasCustomPrompt="1"/>
          </p:nvPr>
        </p:nvSpPr>
        <p:spPr>
          <a:xfrm>
            <a:off x="0" y="2243138"/>
            <a:ext cx="12095163" cy="827087"/>
          </a:xfrm>
        </p:spPr>
        <p:txBody>
          <a:bodyPr>
            <a:normAutofit/>
          </a:bodyPr>
          <a:lstStyle>
            <a:lvl1pPr marL="0" indent="0" algn="ctr">
              <a:buNone/>
              <a:defRPr lang="en-US" sz="3200" kern="1200" baseline="0" dirty="0">
                <a:solidFill>
                  <a:schemeClr val="accent3"/>
                </a:solidFill>
                <a:latin typeface="+mn-lt"/>
                <a:ea typeface="+mn-ea"/>
                <a:cs typeface="+mn-cs"/>
              </a:defRPr>
            </a:lvl1pPr>
          </a:lstStyle>
          <a:p>
            <a:pPr lvl="0"/>
            <a:r>
              <a:rPr lang="en-US" sz="3200" kern="1200" baseline="0" dirty="0">
                <a:solidFill>
                  <a:schemeClr val="accent3"/>
                </a:solidFill>
                <a:latin typeface="+mn-lt"/>
                <a:ea typeface="+mn-ea"/>
                <a:cs typeface="+mn-cs"/>
              </a:rPr>
              <a:t>Enter Slide Subtitle Here</a:t>
            </a:r>
            <a:endParaRPr lang="en-US" dirty="0"/>
          </a:p>
        </p:txBody>
      </p:sp>
      <p:sp>
        <p:nvSpPr>
          <p:cNvPr id="8" name="Title 1">
            <a:extLst>
              <a:ext uri="{FF2B5EF4-FFF2-40B4-BE49-F238E27FC236}">
                <a16:creationId xmlns:a16="http://schemas.microsoft.com/office/drawing/2014/main" id="{830B4BAC-E755-1641-8C9C-35F61AF4BE68}"/>
              </a:ext>
            </a:extLst>
          </p:cNvPr>
          <p:cNvSpPr>
            <a:spLocks noGrp="1"/>
          </p:cNvSpPr>
          <p:nvPr>
            <p:ph type="title" hasCustomPrompt="1"/>
          </p:nvPr>
        </p:nvSpPr>
        <p:spPr>
          <a:xfrm>
            <a:off x="0" y="3086165"/>
            <a:ext cx="12192000" cy="675291"/>
          </a:xfrm>
        </p:spPr>
        <p:txBody>
          <a:bodyPr anchor="b">
            <a:normAutofit/>
          </a:bodyPr>
          <a:lstStyle>
            <a:lvl1pPr algn="ctr">
              <a:lnSpc>
                <a:spcPct val="150000"/>
              </a:lnSpc>
              <a:defRPr sz="3200" baseline="0">
                <a:solidFill>
                  <a:schemeClr val="bg1"/>
                </a:solidFill>
              </a:defRPr>
            </a:lvl1pPr>
          </a:lstStyle>
          <a:p>
            <a:r>
              <a:rPr lang="en-US" sz="3600" dirty="0"/>
              <a:t>Presenter Name</a:t>
            </a:r>
          </a:p>
        </p:txBody>
      </p:sp>
      <p:sp>
        <p:nvSpPr>
          <p:cNvPr id="3" name="Text Placeholder 2">
            <a:extLst>
              <a:ext uri="{FF2B5EF4-FFF2-40B4-BE49-F238E27FC236}">
                <a16:creationId xmlns:a16="http://schemas.microsoft.com/office/drawing/2014/main" id="{3BBFA0E2-07A4-E044-ADA3-8D3A2F8994BF}"/>
              </a:ext>
            </a:extLst>
          </p:cNvPr>
          <p:cNvSpPr>
            <a:spLocks noGrp="1"/>
          </p:cNvSpPr>
          <p:nvPr>
            <p:ph type="body" sz="quarter" idx="10" hasCustomPrompt="1"/>
          </p:nvPr>
        </p:nvSpPr>
        <p:spPr>
          <a:xfrm>
            <a:off x="0" y="3761456"/>
            <a:ext cx="12192000" cy="660350"/>
          </a:xfrm>
        </p:spPr>
        <p:txBody>
          <a:bodyPr>
            <a:normAutofit/>
          </a:bodyPr>
          <a:lstStyle>
            <a:lvl1pPr marL="0" indent="0" algn="ctr">
              <a:buNone/>
              <a:defRPr sz="1800">
                <a:solidFill>
                  <a:schemeClr val="bg1"/>
                </a:solidFill>
              </a:defRPr>
            </a:lvl1pPr>
          </a:lstStyle>
          <a:p>
            <a:r>
              <a:rPr lang="en-US" sz="2400" dirty="0"/>
              <a:t>Presenter Phone  |  Presenter Email</a:t>
            </a:r>
          </a:p>
        </p:txBody>
      </p:sp>
      <p:sp>
        <p:nvSpPr>
          <p:cNvPr id="10" name="URL 1">
            <a:extLst>
              <a:ext uri="{FF2B5EF4-FFF2-40B4-BE49-F238E27FC236}">
                <a16:creationId xmlns:a16="http://schemas.microsoft.com/office/drawing/2014/main" id="{E90F9831-56CD-3A45-B559-5CE9539EB724}"/>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
        <p:nvSpPr>
          <p:cNvPr id="12" name="Footer 1">
            <a:extLst>
              <a:ext uri="{FF2B5EF4-FFF2-40B4-BE49-F238E27FC236}">
                <a16:creationId xmlns:a16="http://schemas.microsoft.com/office/drawing/2014/main" id="{CB25225B-F0ED-D244-9817-738535D34278}"/>
              </a:ext>
            </a:extLst>
          </p:cNvPr>
          <p:cNvSpPr txBox="1">
            <a:spLocks/>
          </p:cNvSpPr>
          <p:nvPr userDrawn="1"/>
        </p:nvSpPr>
        <p:spPr>
          <a:xfrm>
            <a:off x="9090404" y="6224362"/>
            <a:ext cx="2599375"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200" b="0" i="0" kern="1200" baseline="0" smtClean="0">
                <a:solidFill>
                  <a:schemeClr val="bg1">
                    <a:lumMod val="50000"/>
                  </a:schemeClr>
                </a:solidFill>
                <a:effectLst/>
                <a:latin typeface="+mn-lt"/>
                <a:ea typeface="+mn-ea"/>
                <a:cs typeface="+mn-cs"/>
              </a:rPr>
              <a:t>© 2023 Best Best &amp; Krieger LLP</a:t>
            </a:r>
            <a:endParaRPr lang="en-US" sz="700" i="0" dirty="0">
              <a:solidFill>
                <a:schemeClr val="bg1">
                  <a:lumMod val="50000"/>
                </a:schemeClr>
              </a:solidFill>
            </a:endParaRPr>
          </a:p>
        </p:txBody>
      </p:sp>
      <p:sp>
        <p:nvSpPr>
          <p:cNvPr id="19" name="Disclaimer 1">
            <a:extLst>
              <a:ext uri="{FF2B5EF4-FFF2-40B4-BE49-F238E27FC236}">
                <a16:creationId xmlns:a16="http://schemas.microsoft.com/office/drawing/2014/main" id="{4B7F6383-4DCB-5F43-A701-5C13E04105E7}"/>
              </a:ext>
            </a:extLst>
          </p:cNvPr>
          <p:cNvSpPr txBox="1">
            <a:spLocks/>
          </p:cNvSpPr>
          <p:nvPr userDrawn="1"/>
        </p:nvSpPr>
        <p:spPr>
          <a:xfrm>
            <a:off x="3767201" y="5203528"/>
            <a:ext cx="4657595" cy="72096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200" b="0" i="0" kern="1200" baseline="0" dirty="0">
                <a:solidFill>
                  <a:schemeClr val="bg1">
                    <a:lumMod val="50000"/>
                  </a:schemeClr>
                </a:solidFill>
                <a:effectLst/>
                <a:latin typeface="+mn-lt"/>
                <a:ea typeface="+mn-ea"/>
                <a:cs typeface="+mn-cs"/>
              </a:rPr>
              <a:t>DISCLAIMER: BB&amp;K presentations and webinars are not intended as legal advice. Additional facts, facts specific to your situation or future developments may affect subjects contained herein. Seek the advice of an attorney before acting or relying upon any information herein. Audio or video recording of presentation and webinar content is prohibited without express prior consent.</a:t>
            </a:r>
            <a:endParaRPr lang="en-US" sz="700" i="0" dirty="0">
              <a:solidFill>
                <a:schemeClr val="bg1">
                  <a:lumMod val="50000"/>
                </a:schemeClr>
              </a:solidFill>
            </a:endParaRPr>
          </a:p>
        </p:txBody>
      </p:sp>
      <p:pic>
        <p:nvPicPr>
          <p:cNvPr id="4" name="BBKLogo">
            <a:extLst>
              <a:ext uri="{FF2B5EF4-FFF2-40B4-BE49-F238E27FC236}">
                <a16:creationId xmlns:a16="http://schemas.microsoft.com/office/drawing/2014/main" id="{CFA508BC-CCD0-7B5B-4298-82A2BF948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5626" y="456779"/>
            <a:ext cx="3060744" cy="1199749"/>
          </a:xfrm>
          <a:prstGeom prst="rect">
            <a:avLst/>
          </a:prstGeom>
        </p:spPr>
      </p:pic>
    </p:spTree>
    <p:extLst>
      <p:ext uri="{BB962C8B-B14F-4D97-AF65-F5344CB8AC3E}">
        <p14:creationId xmlns:p14="http://schemas.microsoft.com/office/powerpoint/2010/main" val="3357526628"/>
      </p:ext>
    </p:extLst>
  </p:cSld>
  <p:clrMapOvr>
    <a:masterClrMapping/>
  </p:clrMapOvr>
</p:sldLayout>
</file>

<file path=ppt/slideLayouts/slideLayout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5BE-D158-3148-B3C5-498C6E7AA442}"/>
              </a:ext>
            </a:extLst>
          </p:cNvPr>
          <p:cNvSpPr>
            <a:spLocks noGrp="1"/>
          </p:cNvSpPr>
          <p:nvPr>
            <p:ph type="title" hasCustomPrompt="1"/>
          </p:nvPr>
        </p:nvSpPr>
        <p:spPr>
          <a:xfrm>
            <a:off x="838200" y="486966"/>
            <a:ext cx="8780362" cy="670973"/>
          </a:xfrm>
        </p:spPr>
        <p:txBody>
          <a:bodyPr/>
          <a:lstStyle/>
          <a:p>
            <a:r>
              <a:rPr lang="en-US" dirty="0"/>
              <a:t>Agenda</a:t>
            </a:r>
          </a:p>
        </p:txBody>
      </p:sp>
      <p:sp>
        <p:nvSpPr>
          <p:cNvPr id="3" name="Content Placeholder 2">
            <a:extLst>
              <a:ext uri="{FF2B5EF4-FFF2-40B4-BE49-F238E27FC236}">
                <a16:creationId xmlns:a16="http://schemas.microsoft.com/office/drawing/2014/main" id="{2914A16B-6CB5-DA41-A4B2-9DEB4001E7AC}"/>
              </a:ext>
            </a:extLst>
          </p:cNvPr>
          <p:cNvSpPr>
            <a:spLocks noGrp="1"/>
          </p:cNvSpPr>
          <p:nvPr>
            <p:ph idx="1"/>
          </p:nvPr>
        </p:nvSpPr>
        <p:spPr>
          <a:xfrm>
            <a:off x="838200" y="1743941"/>
            <a:ext cx="10515600" cy="4058343"/>
          </a:xfrm>
        </p:spPr>
        <p:txBody>
          <a:bodyPr/>
          <a:lstStyle>
            <a:lvl1pPr marL="457200" indent="-457200">
              <a:buFont typeface="+mj-lt"/>
              <a:buAutoNum type="arabicPeriod"/>
              <a:defRPr/>
            </a:lvl1pPr>
            <a:lvl2pPr marL="914400" indent="-457200">
              <a:buFont typeface="+mj-lt"/>
              <a:buAutoNum type="arabicPeriod"/>
              <a:defRPr/>
            </a:lvl2pPr>
            <a:lvl3pPr marL="1257300" indent="-3429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Rectangle 7">
            <a:extLst>
              <a:ext uri="{FF2B5EF4-FFF2-40B4-BE49-F238E27FC236}">
                <a16:creationId xmlns:a16="http://schemas.microsoft.com/office/drawing/2014/main" id="{476D0D16-69BF-3A4B-BA75-2644B8D748E5}"/>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7124193"/>
      </p:ext>
    </p:extLst>
  </p:cSld>
  <p:clrMapOvr>
    <a:masterClrMapping/>
  </p:clrMapOvr>
</p:sldLayout>
</file>

<file path=ppt/slideLayouts/slideLayout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5BE-D158-3148-B3C5-498C6E7AA442}"/>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914A16B-6CB5-DA41-A4B2-9DEB4001E7AC}"/>
              </a:ext>
            </a:extLst>
          </p:cNvPr>
          <p:cNvSpPr>
            <a:spLocks noGrp="1"/>
          </p:cNvSpPr>
          <p:nvPr>
            <p:ph idx="1"/>
          </p:nvPr>
        </p:nvSpPr>
        <p:spPr>
          <a:xfrm>
            <a:off x="838200" y="1743941"/>
            <a:ext cx="10515600" cy="4058343"/>
          </a:xfrm>
        </p:spPr>
        <p:txBody>
          <a:bodyPr/>
          <a:lstStyle>
            <a:lvl2pPr marL="685800" indent="-228600">
              <a:buFont typeface="Wingdings" pitchFamily="2" charset="2"/>
              <a:buChar char="§"/>
              <a:defRPr/>
            </a:lvl2pPr>
            <a:lvl3pPr marL="1143000" indent="-228600">
              <a:buFont typeface="Wingdings" pitchFamily="2" charset="2"/>
              <a:buChar char="Ø"/>
              <a:defRPr/>
            </a:lvl3pPr>
            <a:lvl4pPr marL="1600200" indent="-228600">
              <a:buFont typeface="Wingdings" pitchFamily="2" charset="2"/>
              <a:buChar char="v"/>
              <a:defRPr/>
            </a:lvl4pPr>
            <a:lvl5pPr marL="20574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Rectangle 7">
            <a:extLst>
              <a:ext uri="{FF2B5EF4-FFF2-40B4-BE49-F238E27FC236}">
                <a16:creationId xmlns:a16="http://schemas.microsoft.com/office/drawing/2014/main" id="{476D0D16-69BF-3A4B-BA75-2644B8D748E5}"/>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5449169"/>
      </p:ext>
    </p:extLst>
  </p:cSld>
  <p:clrMapOvr>
    <a:masterClrMapping/>
  </p:clrMapOvr>
</p:sldLayout>
</file>

<file path=ppt/slideLayouts/slideLayout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1_Presenter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5241851" y="2030387"/>
            <a:ext cx="6097890"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5241851" y="2894660"/>
            <a:ext cx="6097890"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5241851" y="3317193"/>
            <a:ext cx="6097890"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5239896" y="4343319"/>
            <a:ext cx="6113903"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Picture Placeholder 5">
            <a:extLst>
              <a:ext uri="{FF2B5EF4-FFF2-40B4-BE49-F238E27FC236}">
                <a16:creationId xmlns:a16="http://schemas.microsoft.com/office/drawing/2014/main" id="{AF928E99-8C98-364C-B316-C39F63DD82B4}"/>
              </a:ext>
            </a:extLst>
          </p:cNvPr>
          <p:cNvSpPr>
            <a:spLocks noGrp="1"/>
          </p:cNvSpPr>
          <p:nvPr>
            <p:ph type="pic" sz="quarter" idx="13"/>
          </p:nvPr>
        </p:nvSpPr>
        <p:spPr>
          <a:xfrm>
            <a:off x="838200" y="1759858"/>
            <a:ext cx="4020878" cy="4005941"/>
          </a:xfrm>
        </p:spPr>
      </p:sp>
    </p:spTree>
    <p:extLst>
      <p:ext uri="{BB962C8B-B14F-4D97-AF65-F5344CB8AC3E}">
        <p14:creationId xmlns:p14="http://schemas.microsoft.com/office/powerpoint/2010/main" val="3570221765"/>
      </p:ext>
    </p:extLst>
  </p:cSld>
  <p:clrMapOvr>
    <a:masterClrMapping/>
  </p:clrMapOvr>
</p:sldLayout>
</file>

<file path=ppt/slideLayouts/slideLayout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2_Presenters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3222586" y="2131987"/>
            <a:ext cx="2657353"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3222586" y="2996260"/>
            <a:ext cx="2657353"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3222586" y="3418793"/>
            <a:ext cx="2657353"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3" name="Picture Placeholder 5">
            <a:extLst>
              <a:ext uri="{FF2B5EF4-FFF2-40B4-BE49-F238E27FC236}">
                <a16:creationId xmlns:a16="http://schemas.microsoft.com/office/drawing/2014/main" id="{48CA2522-01A4-A34F-BE74-C4B2E8415F79}"/>
              </a:ext>
            </a:extLst>
          </p:cNvPr>
          <p:cNvSpPr>
            <a:spLocks noGrp="1" noChangeAspect="1"/>
          </p:cNvSpPr>
          <p:nvPr>
            <p:ph type="pic" sz="quarter" idx="13"/>
          </p:nvPr>
        </p:nvSpPr>
        <p:spPr>
          <a:xfrm>
            <a:off x="838200" y="2131987"/>
            <a:ext cx="2240666" cy="2236540"/>
          </a:xfrm>
          <a:noFill/>
          <a:ln>
            <a:noFill/>
          </a:ln>
        </p:spPr>
        <p:txBody>
          <a:bodyPr/>
          <a:lstStyle/>
          <a:p>
            <a:r>
              <a:rPr lang="en-US"/>
              <a:t>Click icon to add picture</a:t>
            </a:r>
            <a:endParaRPr lang="en-US" dirty="0"/>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750013" y="4444919"/>
            <a:ext cx="5129927"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7" name="Content Placeholder 2">
            <a:extLst>
              <a:ext uri="{FF2B5EF4-FFF2-40B4-BE49-F238E27FC236}">
                <a16:creationId xmlns:a16="http://schemas.microsoft.com/office/drawing/2014/main" id="{1019FBFD-716C-AB48-8901-7F00063E7DAF}"/>
              </a:ext>
            </a:extLst>
          </p:cNvPr>
          <p:cNvSpPr>
            <a:spLocks noGrp="1"/>
          </p:cNvSpPr>
          <p:nvPr>
            <p:ph idx="15" hasCustomPrompt="1"/>
          </p:nvPr>
        </p:nvSpPr>
        <p:spPr>
          <a:xfrm>
            <a:off x="8696445" y="2131987"/>
            <a:ext cx="2657353"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18" name="Content Placeholder 2">
            <a:extLst>
              <a:ext uri="{FF2B5EF4-FFF2-40B4-BE49-F238E27FC236}">
                <a16:creationId xmlns:a16="http://schemas.microsoft.com/office/drawing/2014/main" id="{998B00EC-90A2-8F4E-8EDC-8650E4DFDE85}"/>
              </a:ext>
            </a:extLst>
          </p:cNvPr>
          <p:cNvSpPr>
            <a:spLocks noGrp="1"/>
          </p:cNvSpPr>
          <p:nvPr>
            <p:ph idx="16" hasCustomPrompt="1"/>
          </p:nvPr>
        </p:nvSpPr>
        <p:spPr>
          <a:xfrm>
            <a:off x="8696445" y="2996260"/>
            <a:ext cx="2657353"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9" name="Content Placeholder 2">
            <a:extLst>
              <a:ext uri="{FF2B5EF4-FFF2-40B4-BE49-F238E27FC236}">
                <a16:creationId xmlns:a16="http://schemas.microsoft.com/office/drawing/2014/main" id="{5090BF8E-0979-8647-8544-C0F1CB866260}"/>
              </a:ext>
            </a:extLst>
          </p:cNvPr>
          <p:cNvSpPr>
            <a:spLocks noGrp="1"/>
          </p:cNvSpPr>
          <p:nvPr>
            <p:ph idx="17" hasCustomPrompt="1"/>
          </p:nvPr>
        </p:nvSpPr>
        <p:spPr>
          <a:xfrm>
            <a:off x="8696445" y="3418793"/>
            <a:ext cx="2657353"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20" name="Picture Placeholder 5">
            <a:extLst>
              <a:ext uri="{FF2B5EF4-FFF2-40B4-BE49-F238E27FC236}">
                <a16:creationId xmlns:a16="http://schemas.microsoft.com/office/drawing/2014/main" id="{1BEB7A4D-8886-244E-B527-B7EEE638930D}"/>
              </a:ext>
            </a:extLst>
          </p:cNvPr>
          <p:cNvSpPr>
            <a:spLocks noGrp="1" noChangeAspect="1"/>
          </p:cNvSpPr>
          <p:nvPr>
            <p:ph type="pic" sz="quarter" idx="18"/>
          </p:nvPr>
        </p:nvSpPr>
        <p:spPr>
          <a:xfrm>
            <a:off x="6312059" y="2131987"/>
            <a:ext cx="2240666" cy="2236540"/>
          </a:xfrm>
          <a:noFill/>
          <a:ln>
            <a:noFill/>
          </a:ln>
        </p:spPr>
        <p:txBody>
          <a:bodyPr/>
          <a:lstStyle/>
          <a:p>
            <a:r>
              <a:rPr lang="en-US"/>
              <a:t>Click icon to add picture</a:t>
            </a:r>
            <a:endParaRPr lang="en-US" dirty="0"/>
          </a:p>
        </p:txBody>
      </p:sp>
      <p:sp>
        <p:nvSpPr>
          <p:cNvPr id="21" name="Content Placeholder 2">
            <a:extLst>
              <a:ext uri="{FF2B5EF4-FFF2-40B4-BE49-F238E27FC236}">
                <a16:creationId xmlns:a16="http://schemas.microsoft.com/office/drawing/2014/main" id="{7F9C9D86-2BCE-1346-B408-FCE6D75491A9}"/>
              </a:ext>
            </a:extLst>
          </p:cNvPr>
          <p:cNvSpPr>
            <a:spLocks noGrp="1"/>
          </p:cNvSpPr>
          <p:nvPr>
            <p:ph idx="19" hasCustomPrompt="1"/>
          </p:nvPr>
        </p:nvSpPr>
        <p:spPr>
          <a:xfrm>
            <a:off x="6215865" y="4444919"/>
            <a:ext cx="5137934"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2283946"/>
      </p:ext>
    </p:extLst>
  </p:cSld>
  <p:clrMapOvr>
    <a:masterClrMapping/>
  </p:clrMapOvr>
</p:sldLayout>
</file>

<file path=ppt/slideLayouts/slideLayout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2_Presenters (No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838200" y="2131987"/>
            <a:ext cx="4813515"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838200" y="3016808"/>
            <a:ext cx="4813515"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838200" y="3418793"/>
            <a:ext cx="4813515" cy="607772"/>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838200" y="4307420"/>
            <a:ext cx="4483813"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7" name="Content Placeholder 2">
            <a:extLst>
              <a:ext uri="{FF2B5EF4-FFF2-40B4-BE49-F238E27FC236}">
                <a16:creationId xmlns:a16="http://schemas.microsoft.com/office/drawing/2014/main" id="{1019FBFD-716C-AB48-8901-7F00063E7DAF}"/>
              </a:ext>
            </a:extLst>
          </p:cNvPr>
          <p:cNvSpPr>
            <a:spLocks noGrp="1"/>
          </p:cNvSpPr>
          <p:nvPr>
            <p:ph idx="15" hasCustomPrompt="1"/>
          </p:nvPr>
        </p:nvSpPr>
        <p:spPr>
          <a:xfrm>
            <a:off x="6531517" y="2131987"/>
            <a:ext cx="5041739"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18" name="Content Placeholder 2">
            <a:extLst>
              <a:ext uri="{FF2B5EF4-FFF2-40B4-BE49-F238E27FC236}">
                <a16:creationId xmlns:a16="http://schemas.microsoft.com/office/drawing/2014/main" id="{998B00EC-90A2-8F4E-8EDC-8650E4DFDE85}"/>
              </a:ext>
            </a:extLst>
          </p:cNvPr>
          <p:cNvSpPr>
            <a:spLocks noGrp="1"/>
          </p:cNvSpPr>
          <p:nvPr>
            <p:ph idx="16" hasCustomPrompt="1"/>
          </p:nvPr>
        </p:nvSpPr>
        <p:spPr>
          <a:xfrm>
            <a:off x="6531517" y="3016808"/>
            <a:ext cx="5041739"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9" name="Content Placeholder 2">
            <a:extLst>
              <a:ext uri="{FF2B5EF4-FFF2-40B4-BE49-F238E27FC236}">
                <a16:creationId xmlns:a16="http://schemas.microsoft.com/office/drawing/2014/main" id="{5090BF8E-0979-8647-8544-C0F1CB866260}"/>
              </a:ext>
            </a:extLst>
          </p:cNvPr>
          <p:cNvSpPr>
            <a:spLocks noGrp="1"/>
          </p:cNvSpPr>
          <p:nvPr>
            <p:ph idx="17" hasCustomPrompt="1"/>
          </p:nvPr>
        </p:nvSpPr>
        <p:spPr>
          <a:xfrm>
            <a:off x="6531517" y="3418793"/>
            <a:ext cx="5041739" cy="607772"/>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21" name="Content Placeholder 2">
            <a:extLst>
              <a:ext uri="{FF2B5EF4-FFF2-40B4-BE49-F238E27FC236}">
                <a16:creationId xmlns:a16="http://schemas.microsoft.com/office/drawing/2014/main" id="{7F9C9D86-2BCE-1346-B408-FCE6D75491A9}"/>
              </a:ext>
            </a:extLst>
          </p:cNvPr>
          <p:cNvSpPr>
            <a:spLocks noGrp="1"/>
          </p:cNvSpPr>
          <p:nvPr>
            <p:ph idx="19" hasCustomPrompt="1"/>
          </p:nvPr>
        </p:nvSpPr>
        <p:spPr>
          <a:xfrm>
            <a:off x="6531517" y="4307420"/>
            <a:ext cx="4414161"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4" name="Rectangle 13">
            <a:extLst>
              <a:ext uri="{FF2B5EF4-FFF2-40B4-BE49-F238E27FC236}">
                <a16:creationId xmlns:a16="http://schemas.microsoft.com/office/drawing/2014/main" id="{8059AFF2-43C9-AB45-81A8-EB01484A3FD8}"/>
              </a:ext>
            </a:extLst>
          </p:cNvPr>
          <p:cNvSpPr/>
          <p:nvPr userDrawn="1"/>
        </p:nvSpPr>
        <p:spPr>
          <a:xfrm>
            <a:off x="5917792" y="2016820"/>
            <a:ext cx="18288" cy="3737953"/>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BEB79DE8-506C-0546-BD07-618157850DDA}"/>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4" name="Rectangle 23">
            <a:extLst>
              <a:ext uri="{FF2B5EF4-FFF2-40B4-BE49-F238E27FC236}">
                <a16:creationId xmlns:a16="http://schemas.microsoft.com/office/drawing/2014/main" id="{A0271F3C-5FEF-7840-B1D5-A38E20847BF4}"/>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0584191"/>
      </p:ext>
    </p:extLst>
  </p:cSld>
  <p:clrMapOvr>
    <a:masterClrMapping/>
  </p:clrMapOvr>
</p:sldLayout>
</file>

<file path=ppt/slideLayouts/slideLayout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6_Presenters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2353519" y="1759860"/>
            <a:ext cx="1984565"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2353519" y="2455740"/>
            <a:ext cx="1984565"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2353519" y="2878273"/>
            <a:ext cx="1984565"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13" name="Picture Placeholder 5">
            <a:extLst>
              <a:ext uri="{FF2B5EF4-FFF2-40B4-BE49-F238E27FC236}">
                <a16:creationId xmlns:a16="http://schemas.microsoft.com/office/drawing/2014/main" id="{48CA2522-01A4-A34F-BE74-C4B2E8415F79}"/>
              </a:ext>
            </a:extLst>
          </p:cNvPr>
          <p:cNvSpPr>
            <a:spLocks noGrp="1" noChangeAspect="1"/>
          </p:cNvSpPr>
          <p:nvPr>
            <p:ph type="pic" sz="quarter" idx="13"/>
          </p:nvPr>
        </p:nvSpPr>
        <p:spPr>
          <a:xfrm>
            <a:off x="838200" y="1759859"/>
            <a:ext cx="1371600" cy="1746688"/>
          </a:xfrm>
          <a:noFill/>
          <a:ln>
            <a:noFill/>
          </a:ln>
        </p:spPr>
        <p:txBody>
          <a:bodyPr/>
          <a:lstStyle/>
          <a:p>
            <a:endParaRPr lang="en-US" dirty="0"/>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44DBCB1C-F663-394D-B11F-34C005E888AD}"/>
              </a:ext>
            </a:extLst>
          </p:cNvPr>
          <p:cNvSpPr>
            <a:spLocks noGrp="1"/>
          </p:cNvSpPr>
          <p:nvPr>
            <p:ph idx="14" hasCustomPrompt="1"/>
          </p:nvPr>
        </p:nvSpPr>
        <p:spPr>
          <a:xfrm>
            <a:off x="5997122" y="1759860"/>
            <a:ext cx="199992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26" name="Content Placeholder 2">
            <a:extLst>
              <a:ext uri="{FF2B5EF4-FFF2-40B4-BE49-F238E27FC236}">
                <a16:creationId xmlns:a16="http://schemas.microsoft.com/office/drawing/2014/main" id="{9389EDCA-C9E7-3349-9568-6F6C85284B5F}"/>
              </a:ext>
            </a:extLst>
          </p:cNvPr>
          <p:cNvSpPr>
            <a:spLocks noGrp="1"/>
          </p:cNvSpPr>
          <p:nvPr>
            <p:ph idx="15" hasCustomPrompt="1"/>
          </p:nvPr>
        </p:nvSpPr>
        <p:spPr>
          <a:xfrm>
            <a:off x="5997122" y="2455740"/>
            <a:ext cx="199992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27" name="Content Placeholder 2">
            <a:extLst>
              <a:ext uri="{FF2B5EF4-FFF2-40B4-BE49-F238E27FC236}">
                <a16:creationId xmlns:a16="http://schemas.microsoft.com/office/drawing/2014/main" id="{21D0F5E0-C9C2-EB47-B530-795ABE3E6EE8}"/>
              </a:ext>
            </a:extLst>
          </p:cNvPr>
          <p:cNvSpPr>
            <a:spLocks noGrp="1"/>
          </p:cNvSpPr>
          <p:nvPr>
            <p:ph idx="16" hasCustomPrompt="1"/>
          </p:nvPr>
        </p:nvSpPr>
        <p:spPr>
          <a:xfrm>
            <a:off x="5997122" y="2878273"/>
            <a:ext cx="199992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28" name="Picture Placeholder 5">
            <a:extLst>
              <a:ext uri="{FF2B5EF4-FFF2-40B4-BE49-F238E27FC236}">
                <a16:creationId xmlns:a16="http://schemas.microsoft.com/office/drawing/2014/main" id="{595C4DAC-36F4-F642-8040-3D2076029085}"/>
              </a:ext>
            </a:extLst>
          </p:cNvPr>
          <p:cNvSpPr>
            <a:spLocks noGrp="1" noChangeAspect="1"/>
          </p:cNvSpPr>
          <p:nvPr>
            <p:ph type="pic" sz="quarter" idx="17"/>
          </p:nvPr>
        </p:nvSpPr>
        <p:spPr>
          <a:xfrm>
            <a:off x="4481803" y="1759859"/>
            <a:ext cx="1371600" cy="1746688"/>
          </a:xfrm>
          <a:noFill/>
          <a:ln>
            <a:noFill/>
          </a:ln>
        </p:spPr>
        <p:txBody>
          <a:bodyPr/>
          <a:lstStyle/>
          <a:p>
            <a:endParaRPr lang="en-US" dirty="0"/>
          </a:p>
        </p:txBody>
      </p:sp>
      <p:sp>
        <p:nvSpPr>
          <p:cNvPr id="29" name="Content Placeholder 2">
            <a:extLst>
              <a:ext uri="{FF2B5EF4-FFF2-40B4-BE49-F238E27FC236}">
                <a16:creationId xmlns:a16="http://schemas.microsoft.com/office/drawing/2014/main" id="{F8AEBB3E-CA29-E045-94F7-B359EF9E5B24}"/>
              </a:ext>
            </a:extLst>
          </p:cNvPr>
          <p:cNvSpPr>
            <a:spLocks noGrp="1"/>
          </p:cNvSpPr>
          <p:nvPr>
            <p:ph idx="18" hasCustomPrompt="1"/>
          </p:nvPr>
        </p:nvSpPr>
        <p:spPr>
          <a:xfrm>
            <a:off x="9646684" y="1759860"/>
            <a:ext cx="192268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0" name="Content Placeholder 2">
            <a:extLst>
              <a:ext uri="{FF2B5EF4-FFF2-40B4-BE49-F238E27FC236}">
                <a16:creationId xmlns:a16="http://schemas.microsoft.com/office/drawing/2014/main" id="{CDB4BD66-0B11-5849-90A7-2425104A632A}"/>
              </a:ext>
            </a:extLst>
          </p:cNvPr>
          <p:cNvSpPr>
            <a:spLocks noGrp="1"/>
          </p:cNvSpPr>
          <p:nvPr>
            <p:ph idx="19" hasCustomPrompt="1"/>
          </p:nvPr>
        </p:nvSpPr>
        <p:spPr>
          <a:xfrm>
            <a:off x="9646684" y="2455740"/>
            <a:ext cx="192268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1" name="Content Placeholder 2">
            <a:extLst>
              <a:ext uri="{FF2B5EF4-FFF2-40B4-BE49-F238E27FC236}">
                <a16:creationId xmlns:a16="http://schemas.microsoft.com/office/drawing/2014/main" id="{D56DD2DE-B789-2640-9B3C-2778E2B5FF8D}"/>
              </a:ext>
            </a:extLst>
          </p:cNvPr>
          <p:cNvSpPr>
            <a:spLocks noGrp="1"/>
          </p:cNvSpPr>
          <p:nvPr>
            <p:ph idx="20" hasCustomPrompt="1"/>
          </p:nvPr>
        </p:nvSpPr>
        <p:spPr>
          <a:xfrm>
            <a:off x="9646684" y="2878273"/>
            <a:ext cx="192268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32" name="Picture Placeholder 5">
            <a:extLst>
              <a:ext uri="{FF2B5EF4-FFF2-40B4-BE49-F238E27FC236}">
                <a16:creationId xmlns:a16="http://schemas.microsoft.com/office/drawing/2014/main" id="{D92598B6-8D89-9E44-8009-F8B781BF59AD}"/>
              </a:ext>
            </a:extLst>
          </p:cNvPr>
          <p:cNvSpPr>
            <a:spLocks noGrp="1" noChangeAspect="1"/>
          </p:cNvSpPr>
          <p:nvPr>
            <p:ph type="pic" sz="quarter" idx="21"/>
          </p:nvPr>
        </p:nvSpPr>
        <p:spPr>
          <a:xfrm>
            <a:off x="8131365" y="1759859"/>
            <a:ext cx="1371600" cy="1746688"/>
          </a:xfrm>
          <a:noFill/>
          <a:ln>
            <a:noFill/>
          </a:ln>
        </p:spPr>
        <p:txBody>
          <a:bodyPr/>
          <a:lstStyle/>
          <a:p>
            <a:endParaRPr lang="en-US" dirty="0"/>
          </a:p>
        </p:txBody>
      </p:sp>
      <p:sp>
        <p:nvSpPr>
          <p:cNvPr id="33" name="Content Placeholder 2">
            <a:extLst>
              <a:ext uri="{FF2B5EF4-FFF2-40B4-BE49-F238E27FC236}">
                <a16:creationId xmlns:a16="http://schemas.microsoft.com/office/drawing/2014/main" id="{3ACB4AED-43AC-E046-BAE0-382A1FD3D309}"/>
              </a:ext>
            </a:extLst>
          </p:cNvPr>
          <p:cNvSpPr>
            <a:spLocks noGrp="1"/>
          </p:cNvSpPr>
          <p:nvPr>
            <p:ph idx="22" hasCustomPrompt="1"/>
          </p:nvPr>
        </p:nvSpPr>
        <p:spPr>
          <a:xfrm>
            <a:off x="2353519" y="3808253"/>
            <a:ext cx="1984565"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4" name="Content Placeholder 2">
            <a:extLst>
              <a:ext uri="{FF2B5EF4-FFF2-40B4-BE49-F238E27FC236}">
                <a16:creationId xmlns:a16="http://schemas.microsoft.com/office/drawing/2014/main" id="{AEFE75DC-99DC-B146-B117-5E5F8592FC53}"/>
              </a:ext>
            </a:extLst>
          </p:cNvPr>
          <p:cNvSpPr>
            <a:spLocks noGrp="1"/>
          </p:cNvSpPr>
          <p:nvPr>
            <p:ph idx="23" hasCustomPrompt="1"/>
          </p:nvPr>
        </p:nvSpPr>
        <p:spPr>
          <a:xfrm>
            <a:off x="2353519" y="4504133"/>
            <a:ext cx="1984565"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5" name="Content Placeholder 2">
            <a:extLst>
              <a:ext uri="{FF2B5EF4-FFF2-40B4-BE49-F238E27FC236}">
                <a16:creationId xmlns:a16="http://schemas.microsoft.com/office/drawing/2014/main" id="{477F3613-71EA-9843-AB1C-1F8CBE06AB74}"/>
              </a:ext>
            </a:extLst>
          </p:cNvPr>
          <p:cNvSpPr>
            <a:spLocks noGrp="1"/>
          </p:cNvSpPr>
          <p:nvPr>
            <p:ph idx="24" hasCustomPrompt="1"/>
          </p:nvPr>
        </p:nvSpPr>
        <p:spPr>
          <a:xfrm>
            <a:off x="2353519" y="4926666"/>
            <a:ext cx="1984565"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36" name="Picture Placeholder 5">
            <a:extLst>
              <a:ext uri="{FF2B5EF4-FFF2-40B4-BE49-F238E27FC236}">
                <a16:creationId xmlns:a16="http://schemas.microsoft.com/office/drawing/2014/main" id="{2706D3DD-81C6-4E42-A655-B72BDDD42570}"/>
              </a:ext>
            </a:extLst>
          </p:cNvPr>
          <p:cNvSpPr>
            <a:spLocks noGrp="1" noChangeAspect="1"/>
          </p:cNvSpPr>
          <p:nvPr>
            <p:ph type="pic" sz="quarter" idx="25"/>
          </p:nvPr>
        </p:nvSpPr>
        <p:spPr>
          <a:xfrm>
            <a:off x="838200" y="3808252"/>
            <a:ext cx="1371600" cy="1746688"/>
          </a:xfrm>
          <a:noFill/>
          <a:ln>
            <a:noFill/>
          </a:ln>
        </p:spPr>
        <p:txBody>
          <a:bodyPr/>
          <a:lstStyle/>
          <a:p>
            <a:endParaRPr lang="en-US" dirty="0"/>
          </a:p>
        </p:txBody>
      </p:sp>
      <p:sp>
        <p:nvSpPr>
          <p:cNvPr id="37" name="Content Placeholder 2">
            <a:extLst>
              <a:ext uri="{FF2B5EF4-FFF2-40B4-BE49-F238E27FC236}">
                <a16:creationId xmlns:a16="http://schemas.microsoft.com/office/drawing/2014/main" id="{470480EC-65DD-4240-879E-638D14BE579B}"/>
              </a:ext>
            </a:extLst>
          </p:cNvPr>
          <p:cNvSpPr>
            <a:spLocks noGrp="1"/>
          </p:cNvSpPr>
          <p:nvPr>
            <p:ph idx="26" hasCustomPrompt="1"/>
          </p:nvPr>
        </p:nvSpPr>
        <p:spPr>
          <a:xfrm>
            <a:off x="5997122" y="3808253"/>
            <a:ext cx="199992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8" name="Content Placeholder 2">
            <a:extLst>
              <a:ext uri="{FF2B5EF4-FFF2-40B4-BE49-F238E27FC236}">
                <a16:creationId xmlns:a16="http://schemas.microsoft.com/office/drawing/2014/main" id="{7724D79D-80BE-E349-9FD9-ED6FFAD5FC42}"/>
              </a:ext>
            </a:extLst>
          </p:cNvPr>
          <p:cNvSpPr>
            <a:spLocks noGrp="1"/>
          </p:cNvSpPr>
          <p:nvPr>
            <p:ph idx="27" hasCustomPrompt="1"/>
          </p:nvPr>
        </p:nvSpPr>
        <p:spPr>
          <a:xfrm>
            <a:off x="5997122" y="4504133"/>
            <a:ext cx="199992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9" name="Content Placeholder 2">
            <a:extLst>
              <a:ext uri="{FF2B5EF4-FFF2-40B4-BE49-F238E27FC236}">
                <a16:creationId xmlns:a16="http://schemas.microsoft.com/office/drawing/2014/main" id="{AE7E2407-5F50-7742-8EF6-0DC9909D6B71}"/>
              </a:ext>
            </a:extLst>
          </p:cNvPr>
          <p:cNvSpPr>
            <a:spLocks noGrp="1"/>
          </p:cNvSpPr>
          <p:nvPr>
            <p:ph idx="28" hasCustomPrompt="1"/>
          </p:nvPr>
        </p:nvSpPr>
        <p:spPr>
          <a:xfrm>
            <a:off x="5997122" y="4926666"/>
            <a:ext cx="199992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40" name="Picture Placeholder 5">
            <a:extLst>
              <a:ext uri="{FF2B5EF4-FFF2-40B4-BE49-F238E27FC236}">
                <a16:creationId xmlns:a16="http://schemas.microsoft.com/office/drawing/2014/main" id="{0057387E-A53A-2347-8BB6-04C0B0E59112}"/>
              </a:ext>
            </a:extLst>
          </p:cNvPr>
          <p:cNvSpPr>
            <a:spLocks noGrp="1" noChangeAspect="1"/>
          </p:cNvSpPr>
          <p:nvPr>
            <p:ph type="pic" sz="quarter" idx="29"/>
          </p:nvPr>
        </p:nvSpPr>
        <p:spPr>
          <a:xfrm>
            <a:off x="4481803" y="3808252"/>
            <a:ext cx="1371600" cy="1746688"/>
          </a:xfrm>
          <a:noFill/>
          <a:ln>
            <a:noFill/>
          </a:ln>
        </p:spPr>
        <p:txBody>
          <a:bodyPr/>
          <a:lstStyle/>
          <a:p>
            <a:endParaRPr lang="en-US" dirty="0"/>
          </a:p>
        </p:txBody>
      </p:sp>
      <p:sp>
        <p:nvSpPr>
          <p:cNvPr id="41" name="Content Placeholder 2">
            <a:extLst>
              <a:ext uri="{FF2B5EF4-FFF2-40B4-BE49-F238E27FC236}">
                <a16:creationId xmlns:a16="http://schemas.microsoft.com/office/drawing/2014/main" id="{91DA44DE-AD1A-A940-A303-A45C715F2759}"/>
              </a:ext>
            </a:extLst>
          </p:cNvPr>
          <p:cNvSpPr>
            <a:spLocks noGrp="1"/>
          </p:cNvSpPr>
          <p:nvPr>
            <p:ph idx="30" hasCustomPrompt="1"/>
          </p:nvPr>
        </p:nvSpPr>
        <p:spPr>
          <a:xfrm>
            <a:off x="9646684" y="3808253"/>
            <a:ext cx="192268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42" name="Content Placeholder 2">
            <a:extLst>
              <a:ext uri="{FF2B5EF4-FFF2-40B4-BE49-F238E27FC236}">
                <a16:creationId xmlns:a16="http://schemas.microsoft.com/office/drawing/2014/main" id="{FF38F858-F612-A34A-89FA-73F68C8D7E5C}"/>
              </a:ext>
            </a:extLst>
          </p:cNvPr>
          <p:cNvSpPr>
            <a:spLocks noGrp="1"/>
          </p:cNvSpPr>
          <p:nvPr>
            <p:ph idx="31" hasCustomPrompt="1"/>
          </p:nvPr>
        </p:nvSpPr>
        <p:spPr>
          <a:xfrm>
            <a:off x="9646684" y="4504133"/>
            <a:ext cx="192268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43" name="Content Placeholder 2">
            <a:extLst>
              <a:ext uri="{FF2B5EF4-FFF2-40B4-BE49-F238E27FC236}">
                <a16:creationId xmlns:a16="http://schemas.microsoft.com/office/drawing/2014/main" id="{5A2831FB-D869-B64F-B063-D1E6AB43D3EB}"/>
              </a:ext>
            </a:extLst>
          </p:cNvPr>
          <p:cNvSpPr>
            <a:spLocks noGrp="1"/>
          </p:cNvSpPr>
          <p:nvPr>
            <p:ph idx="32" hasCustomPrompt="1"/>
          </p:nvPr>
        </p:nvSpPr>
        <p:spPr>
          <a:xfrm>
            <a:off x="9646684" y="4926666"/>
            <a:ext cx="192268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44" name="Picture Placeholder 5">
            <a:extLst>
              <a:ext uri="{FF2B5EF4-FFF2-40B4-BE49-F238E27FC236}">
                <a16:creationId xmlns:a16="http://schemas.microsoft.com/office/drawing/2014/main" id="{9ED29808-682A-A645-A74C-9D4818FBA8C6}"/>
              </a:ext>
            </a:extLst>
          </p:cNvPr>
          <p:cNvSpPr>
            <a:spLocks noGrp="1" noChangeAspect="1"/>
          </p:cNvSpPr>
          <p:nvPr>
            <p:ph type="pic" sz="quarter" idx="33"/>
          </p:nvPr>
        </p:nvSpPr>
        <p:spPr>
          <a:xfrm>
            <a:off x="8131365" y="3808252"/>
            <a:ext cx="1371600" cy="1746688"/>
          </a:xfrm>
          <a:noFill/>
          <a:ln>
            <a:noFill/>
          </a:ln>
        </p:spPr>
        <p:txBody>
          <a:bodyPr/>
          <a:lstStyle/>
          <a:p>
            <a:endParaRPr lang="en-US" dirty="0"/>
          </a:p>
        </p:txBody>
      </p:sp>
    </p:spTree>
    <p:extLst>
      <p:ext uri="{BB962C8B-B14F-4D97-AF65-F5344CB8AC3E}">
        <p14:creationId xmlns:p14="http://schemas.microsoft.com/office/powerpoint/2010/main" val="3318766107"/>
      </p:ext>
    </p:extLst>
  </p:cSld>
  <p:clrMapOvr>
    <a:masterClrMapping/>
  </p:clrMapOvr>
</p:sldLayout>
</file>

<file path=ppt/slideLayouts/slideLayout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FB7C-13E6-0F47-8326-0B258948D367}"/>
              </a:ext>
            </a:extLst>
          </p:cNvPr>
          <p:cNvSpPr>
            <a:spLocks noGrp="1"/>
          </p:cNvSpPr>
          <p:nvPr>
            <p:ph type="title" hasCustomPrompt="1"/>
          </p:nvPr>
        </p:nvSpPr>
        <p:spPr>
          <a:xfrm>
            <a:off x="831850" y="1905778"/>
            <a:ext cx="10515600" cy="1470992"/>
          </a:xfrm>
        </p:spPr>
        <p:txBody>
          <a:bodyPr anchor="b">
            <a:normAutofit/>
          </a:bodyPr>
          <a:lstStyle>
            <a:lvl1pPr>
              <a:defRPr sz="4800" baseline="0">
                <a:solidFill>
                  <a:schemeClr val="bg1"/>
                </a:solidFill>
              </a:defRPr>
            </a:lvl1pPr>
          </a:lstStyle>
          <a:p>
            <a:r>
              <a:rPr lang="en-US" dirty="0"/>
              <a:t>Section Break</a:t>
            </a:r>
          </a:p>
        </p:txBody>
      </p:sp>
      <p:sp>
        <p:nvSpPr>
          <p:cNvPr id="3" name="Text Placeholder 2">
            <a:extLst>
              <a:ext uri="{FF2B5EF4-FFF2-40B4-BE49-F238E27FC236}">
                <a16:creationId xmlns:a16="http://schemas.microsoft.com/office/drawing/2014/main" id="{ED5AFDB7-C4E8-5646-9455-EFBE52B88E0B}"/>
              </a:ext>
            </a:extLst>
          </p:cNvPr>
          <p:cNvSpPr>
            <a:spLocks noGrp="1"/>
          </p:cNvSpPr>
          <p:nvPr>
            <p:ph type="body" idx="1"/>
          </p:nvPr>
        </p:nvSpPr>
        <p:spPr>
          <a:xfrm>
            <a:off x="831850" y="3376769"/>
            <a:ext cx="10515600" cy="805069"/>
          </a:xfrm>
        </p:spPr>
        <p:txBody>
          <a:bodyPr>
            <a:normAutofit/>
          </a:bodyPr>
          <a:lstStyle>
            <a:lvl1pPr marL="0" indent="0">
              <a:buNone/>
              <a:defRPr sz="2000" baseline="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Slide Number Placeholder 5">
            <a:extLst>
              <a:ext uri="{FF2B5EF4-FFF2-40B4-BE49-F238E27FC236}">
                <a16:creationId xmlns:a16="http://schemas.microsoft.com/office/drawing/2014/main" id="{5F34D9DD-D032-254C-9269-184C3C748099}"/>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7" name="Subtitle 2">
            <a:extLst>
              <a:ext uri="{FF2B5EF4-FFF2-40B4-BE49-F238E27FC236}">
                <a16:creationId xmlns:a16="http://schemas.microsoft.com/office/drawing/2014/main" id="{B1F1B7C1-E3C5-3248-A55E-211C294208BA}"/>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Tree>
    <p:extLst>
      <p:ext uri="{BB962C8B-B14F-4D97-AF65-F5344CB8AC3E}">
        <p14:creationId xmlns:p14="http://schemas.microsoft.com/office/powerpoint/2010/main" val="3388588173"/>
      </p:ext>
    </p:extLst>
  </p:cSld>
  <p:clrMapOvr>
    <a:masterClrMapping/>
  </p:clrMapOvr>
</p:sldLayout>
</file>

<file path=ppt/slideLayouts/slideLayout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lumns of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88F9F-CE21-4044-A60C-754A5EC6CE8E}"/>
              </a:ext>
            </a:extLst>
          </p:cNvPr>
          <p:cNvSpPr>
            <a:spLocks noGrp="1"/>
          </p:cNvSpPr>
          <p:nvPr>
            <p:ph sz="half" idx="1"/>
          </p:nvPr>
        </p:nvSpPr>
        <p:spPr>
          <a:xfrm>
            <a:off x="838200" y="1825625"/>
            <a:ext cx="5181600" cy="399870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B093F1-E4A8-D846-90F5-976CC402ECA6}"/>
              </a:ext>
            </a:extLst>
          </p:cNvPr>
          <p:cNvSpPr>
            <a:spLocks noGrp="1"/>
          </p:cNvSpPr>
          <p:nvPr>
            <p:ph sz="half" idx="2"/>
          </p:nvPr>
        </p:nvSpPr>
        <p:spPr>
          <a:xfrm>
            <a:off x="6172200" y="1825625"/>
            <a:ext cx="5181600" cy="3998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11A1418-4A16-5F4B-8B53-5A9E917170F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0" name="Title 1">
            <a:extLst>
              <a:ext uri="{FF2B5EF4-FFF2-40B4-BE49-F238E27FC236}">
                <a16:creationId xmlns:a16="http://schemas.microsoft.com/office/drawing/2014/main" id="{BCFECEA2-ED6B-1F4E-9A59-A1810C240F13}"/>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11" name="Rectangle 10">
            <a:extLst>
              <a:ext uri="{FF2B5EF4-FFF2-40B4-BE49-F238E27FC236}">
                <a16:creationId xmlns:a16="http://schemas.microsoft.com/office/drawing/2014/main" id="{5693EE5A-BD45-4C4B-A723-754D6611FF1B}"/>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4230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E1981E-A5CC-8944-82A6-39A622F23809}"/>
              </a:ext>
            </a:extLst>
          </p:cNvPr>
          <p:cNvSpPr>
            <a:spLocks noGrp="1"/>
          </p:cNvSpPr>
          <p:nvPr>
            <p:ph type="title"/>
          </p:nvPr>
        </p:nvSpPr>
        <p:spPr>
          <a:xfrm>
            <a:off x="838200" y="764771"/>
            <a:ext cx="7848600" cy="9259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60DA78-2AFF-634F-987D-E5228AA1ADB3}"/>
              </a:ext>
            </a:extLst>
          </p:cNvPr>
          <p:cNvSpPr>
            <a:spLocks noGrp="1"/>
          </p:cNvSpPr>
          <p:nvPr>
            <p:ph type="body" idx="1"/>
          </p:nvPr>
        </p:nvSpPr>
        <p:spPr>
          <a:xfrm>
            <a:off x="838200" y="1825625"/>
            <a:ext cx="10515600" cy="397665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6734EFA-0D4C-F947-9D38-C8F4A6A109D6}"/>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pic>
        <p:nvPicPr>
          <p:cNvPr id="7" name="BBKLogo 1">
            <a:extLst>
              <a:ext uri="{FF2B5EF4-FFF2-40B4-BE49-F238E27FC236}">
                <a16:creationId xmlns:a16="http://schemas.microsoft.com/office/drawing/2014/main" id="{1BE9B96B-8315-CD75-7943-46BE5EB32F6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805717" y="432651"/>
            <a:ext cx="1988885" cy="779602"/>
          </a:xfrm>
          <a:prstGeom prst="rect">
            <a:avLst/>
          </a:prstGeom>
        </p:spPr>
      </p:pic>
    </p:spTree>
    <p:extLst>
      <p:ext uri="{BB962C8B-B14F-4D97-AF65-F5344CB8AC3E}">
        <p14:creationId xmlns:p14="http://schemas.microsoft.com/office/powerpoint/2010/main" val="246160871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50" r:id="rId3"/>
    <p:sldLayoutId id="2147483666" r:id="rId4"/>
    <p:sldLayoutId id="2147483659" r:id="rId5"/>
    <p:sldLayoutId id="2147483664" r:id="rId6"/>
    <p:sldLayoutId id="2147483667" r:id="rId7"/>
    <p:sldLayoutId id="2147483651" r:id="rId8"/>
    <p:sldLayoutId id="2147483652" r:id="rId9"/>
    <p:sldLayoutId id="2147483653" r:id="rId10"/>
    <p:sldLayoutId id="2147483654" r:id="rId11"/>
    <p:sldLayoutId id="2147483656" r:id="rId12"/>
    <p:sldLayoutId id="2147483657" r:id="rId13"/>
    <p:sldLayoutId id="2147483675" r:id="rId14"/>
    <p:sldLayoutId id="2147483655" r:id="rId15"/>
    <p:sldLayoutId id="2147483660" r:id="rId16"/>
  </p:sldLayoutIdLst>
  <p:hf hdr="0" ftr="0" dt="0"/>
  <p:txStyles>
    <p:title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600"/>
        </a:spcBef>
        <a:buClr>
          <a:schemeClr val="accent3"/>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40000"/>
        </a:lnSpc>
        <a:spcBef>
          <a:spcPts val="600"/>
        </a:spcBef>
        <a:buClr>
          <a:schemeClr val="accent3"/>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40000"/>
        </a:lnSpc>
        <a:spcBef>
          <a:spcPts val="600"/>
        </a:spcBef>
        <a:buClr>
          <a:schemeClr val="accent3"/>
        </a:buClr>
        <a:buFont typeface="Wingdings"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40000"/>
        </a:lnSpc>
        <a:spcBef>
          <a:spcPts val="600"/>
        </a:spcBef>
        <a:buClr>
          <a:schemeClr val="accent3"/>
        </a:buClr>
        <a:buFont typeface="Wingdings" pitchFamily="2" charset="2"/>
        <a:buChar char="v"/>
        <a:defRPr sz="1600" kern="1200">
          <a:solidFill>
            <a:schemeClr val="tx1"/>
          </a:solidFill>
          <a:latin typeface="+mn-lt"/>
          <a:ea typeface="+mn-ea"/>
          <a:cs typeface="+mn-cs"/>
        </a:defRPr>
      </a:lvl4pPr>
      <a:lvl5pPr marL="2057400" indent="-228600" algn="l" defTabSz="914400" rtl="0" eaLnBrk="1" latinLnBrk="0" hangingPunct="1">
        <a:lnSpc>
          <a:spcPct val="140000"/>
        </a:lnSpc>
        <a:spcBef>
          <a:spcPts val="600"/>
        </a:spcBef>
        <a:buClr>
          <a:schemeClr val="accent3"/>
        </a:buClr>
        <a:buFont typeface="Courier New" panose="02070309020205020404" pitchFamily="49" charset="0"/>
        <a:buChar char="o"/>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gIzQH0_-TmQ"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www.youtube.com/watch?v=tN9Dj5tkXAE" TargetMode="External"/><Relationship Id="rId4" Type="http://schemas.openxmlformats.org/officeDocument/2006/relationships/hyperlink" Target="https://www.latimes.com/california/story/2023-07-25/board-of-supervisors-meeting-temporarily-shut-down-amid-protes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B39A-2C5A-4E4B-8E2E-3C3CC24A9167}"/>
              </a:ext>
            </a:extLst>
          </p:cNvPr>
          <p:cNvSpPr>
            <a:spLocks noGrp="1"/>
          </p:cNvSpPr>
          <p:nvPr>
            <p:ph type="ctrTitle"/>
          </p:nvPr>
        </p:nvSpPr>
        <p:spPr/>
        <p:txBody>
          <a:bodyPr/>
          <a:lstStyle/>
          <a:p>
            <a:r>
              <a:rPr lang="en-US" dirty="0" smtClean="0"/>
              <a:t>Civility in Local Government</a:t>
            </a:r>
            <a:r>
              <a:rPr lang="en-US" dirty="0" smtClean="0"/>
              <a:t>: </a:t>
            </a:r>
            <a:endParaRPr lang="en-US" dirty="0"/>
          </a:p>
        </p:txBody>
      </p:sp>
      <p:sp>
        <p:nvSpPr>
          <p:cNvPr id="5" name="Subtitle 4"/>
          <p:cNvSpPr>
            <a:spLocks noGrp="1"/>
          </p:cNvSpPr>
          <p:nvPr>
            <p:ph type="subTitle" idx="1"/>
          </p:nvPr>
        </p:nvSpPr>
        <p:spPr>
          <a:xfrm>
            <a:off x="1161530" y="3727933"/>
            <a:ext cx="9868933" cy="792723"/>
          </a:xfrm>
        </p:spPr>
        <p:txBody>
          <a:bodyPr>
            <a:noAutofit/>
          </a:bodyPr>
          <a:lstStyle/>
          <a:p>
            <a:r>
              <a:rPr lang="en-US" sz="2800" dirty="0">
                <a:solidFill>
                  <a:srgbClr val="EBCB21"/>
                </a:solidFill>
              </a:rPr>
              <a:t>The People’s Business and the </a:t>
            </a:r>
            <a:r>
              <a:rPr lang="en-US" sz="2800" dirty="0" smtClean="0">
                <a:solidFill>
                  <a:srgbClr val="EBCB21"/>
                </a:solidFill>
              </a:rPr>
              <a:t>Limits of Public Comment</a:t>
            </a:r>
            <a:endParaRPr lang="en-US" sz="2800" dirty="0"/>
          </a:p>
        </p:txBody>
      </p:sp>
    </p:spTree>
    <p:extLst>
      <p:ext uri="{BB962C8B-B14F-4D97-AF65-F5344CB8AC3E}">
        <p14:creationId xmlns:p14="http://schemas.microsoft.com/office/powerpoint/2010/main" val="4160611179"/>
      </p:ext>
    </p:extLst>
  </p:cSld>
  <p:clrMapOvr>
    <a:masterClrMapping/>
  </p:clrMapOvr>
</p:sld>
</file>

<file path=ppt/slides/slide10.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85000" lnSpcReduction="10000"/>
          </a:bodyPr>
          <a:lstStyle/>
          <a:p>
            <a:pPr lvl="1">
              <a:buClr>
                <a:srgbClr val="EBCB21"/>
              </a:buClr>
              <a:defRPr/>
            </a:pPr>
            <a:r>
              <a:rPr lang="en-US" dirty="0">
                <a:solidFill>
                  <a:srgbClr val="343534"/>
                </a:solidFill>
              </a:rPr>
              <a:t>At every regular meeting, members of the public have the right to directly address the body on any item of public interest if that item is </a:t>
            </a:r>
            <a:r>
              <a:rPr lang="en-US" i="1" u="sng" dirty="0">
                <a:solidFill>
                  <a:srgbClr val="343534"/>
                </a:solidFill>
              </a:rPr>
              <a:t>under the jurisdiction of the body</a:t>
            </a:r>
            <a:r>
              <a:rPr lang="en-US" dirty="0">
                <a:solidFill>
                  <a:srgbClr val="343534"/>
                </a:solidFill>
              </a:rPr>
              <a:t>.</a:t>
            </a:r>
          </a:p>
          <a:p>
            <a:pPr lvl="1">
              <a:buClr>
                <a:srgbClr val="EBCB21"/>
              </a:buClr>
              <a:defRPr/>
            </a:pPr>
            <a:r>
              <a:rPr lang="en-US" dirty="0">
                <a:solidFill>
                  <a:srgbClr val="343534"/>
                </a:solidFill>
              </a:rPr>
              <a:t>For agenda items, the public must be given an opportunity to comment before or during the body’s consideration of the item.</a:t>
            </a:r>
          </a:p>
          <a:p>
            <a:pPr lvl="1">
              <a:buClr>
                <a:srgbClr val="EBCB21"/>
              </a:buClr>
              <a:defRPr/>
            </a:pPr>
            <a:r>
              <a:rPr lang="en-US" dirty="0">
                <a:solidFill>
                  <a:srgbClr val="343534"/>
                </a:solidFill>
              </a:rPr>
              <a:t>At special and emergency meetings, members of the public have the right to address the body about any item that is listed on the agenda.</a:t>
            </a:r>
          </a:p>
        </p:txBody>
      </p:sp>
      <p:sp>
        <p:nvSpPr>
          <p:cNvPr id="11" name="Slide Number Placeholder 10"/>
          <p:cNvSpPr>
            <a:spLocks noGrp="1"/>
          </p:cNvSpPr>
          <p:nvPr>
            <p:ph type="sldNum" sz="quarter" idx="4"/>
          </p:nvPr>
        </p:nvSpPr>
        <p:spPr/>
        <p:txBody>
          <a:bodyPr/>
          <a:lstStyle/>
          <a:p>
            <a:fld id="{D1601523-002C-46E0-8B1B-541C1AE81B0D}" type="slidenum">
              <a:rPr lang="en-US" smtClean="0"/>
              <a:pPr/>
              <a:t>10</a:t>
            </a:fld>
            <a:endParaRPr lang="en-US" dirty="0"/>
          </a:p>
        </p:txBody>
      </p:sp>
      <p:sp>
        <p:nvSpPr>
          <p:cNvPr id="23554" name="Title 1"/>
          <p:cNvSpPr>
            <a:spLocks noGrp="1"/>
          </p:cNvSpPr>
          <p:nvPr>
            <p:ph type="title"/>
          </p:nvPr>
        </p:nvSpPr>
        <p:spPr/>
        <p:txBody>
          <a:bodyPr/>
          <a:lstStyle/>
          <a:p>
            <a:r>
              <a:rPr lang="en-US" altLang="en-US" dirty="0" smtClean="0"/>
              <a:t>The Right to Public Comment</a:t>
            </a:r>
          </a:p>
        </p:txBody>
      </p:sp>
      <p:pic>
        <p:nvPicPr>
          <p:cNvPr id="6" name="Picture 9" descr="MPj0439402000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376852" y="2486732"/>
            <a:ext cx="2772295" cy="2676698"/>
          </a:xfrm>
        </p:spPr>
      </p:pic>
    </p:spTree>
    <p:extLst>
      <p:ext uri="{BB962C8B-B14F-4D97-AF65-F5344CB8AC3E}">
        <p14:creationId xmlns:p14="http://schemas.microsoft.com/office/powerpoint/2010/main" val="1590155929"/>
      </p:ext>
    </p:extLst>
  </p:cSld>
  <p:clrMapOvr>
    <a:masterClrMapping/>
  </p:clrMapOvr>
  <p:transition spd="slow"/>
</p:sld>
</file>

<file path=ppt/slides/slide11.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85000" lnSpcReduction="10000"/>
          </a:bodyPr>
          <a:lstStyle/>
          <a:p>
            <a:r>
              <a:rPr lang="en-US" dirty="0" smtClean="0"/>
              <a:t>Citizens have an enormous first amendment interest in directing speech about public issues to those who govern </a:t>
            </a:r>
          </a:p>
          <a:p>
            <a:r>
              <a:rPr lang="en-US" dirty="0" smtClean="0"/>
              <a:t>Reasonable regulations (i.e. amount of time) permissible</a:t>
            </a:r>
          </a:p>
          <a:p>
            <a:r>
              <a:rPr lang="en-US" dirty="0" smtClean="0"/>
              <a:t>Cannot </a:t>
            </a:r>
            <a:r>
              <a:rPr lang="en-US" dirty="0"/>
              <a:t>prohibit “public criticism of the policies, procedures, programs, or services” of the </a:t>
            </a:r>
            <a:r>
              <a:rPr lang="en-US" dirty="0" smtClean="0"/>
              <a:t>District, </a:t>
            </a:r>
            <a:r>
              <a:rPr lang="en-US" dirty="0"/>
              <a:t>or the acts or omissions of the legislative </a:t>
            </a:r>
            <a:r>
              <a:rPr lang="en-US" dirty="0" smtClean="0"/>
              <a:t>body”</a:t>
            </a:r>
          </a:p>
        </p:txBody>
      </p:sp>
      <p:sp>
        <p:nvSpPr>
          <p:cNvPr id="11" name="Slide Number Placeholder 10"/>
          <p:cNvSpPr>
            <a:spLocks noGrp="1"/>
          </p:cNvSpPr>
          <p:nvPr>
            <p:ph type="sldNum" sz="quarter" idx="4"/>
          </p:nvPr>
        </p:nvSpPr>
        <p:spPr/>
        <p:txBody>
          <a:bodyPr/>
          <a:lstStyle/>
          <a:p>
            <a:fld id="{D1601523-002C-46E0-8B1B-541C1AE81B0D}" type="slidenum">
              <a:rPr lang="en-US" smtClean="0"/>
              <a:pPr/>
              <a:t>11</a:t>
            </a:fld>
            <a:endParaRPr lang="en-US" dirty="0"/>
          </a:p>
        </p:txBody>
      </p:sp>
      <p:sp>
        <p:nvSpPr>
          <p:cNvPr id="23554" name="Title 1"/>
          <p:cNvSpPr>
            <a:spLocks noGrp="1"/>
          </p:cNvSpPr>
          <p:nvPr>
            <p:ph type="title"/>
          </p:nvPr>
        </p:nvSpPr>
        <p:spPr/>
        <p:txBody>
          <a:bodyPr/>
          <a:lstStyle/>
          <a:p>
            <a:r>
              <a:rPr lang="en-US" altLang="en-US" dirty="0" smtClean="0"/>
              <a:t>The Right to Public Comment</a:t>
            </a:r>
          </a:p>
        </p:txBody>
      </p:sp>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2520145107"/>
      </p:ext>
    </p:extLst>
  </p:cSld>
  <p:clrMapOvr>
    <a:masterClrMapping/>
  </p:clrMapOvr>
  <p:transition spd="slow"/>
</p:sld>
</file>

<file path=ppt/slides/slide12.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0000" lnSpcReduction="20000"/>
          </a:bodyPr>
          <a:lstStyle/>
          <a:p>
            <a:r>
              <a:rPr lang="en-US" dirty="0"/>
              <a:t>P</a:t>
            </a:r>
            <a:r>
              <a:rPr lang="en-US" dirty="0" smtClean="0"/>
              <a:t>ublic </a:t>
            </a:r>
            <a:r>
              <a:rPr lang="en-US" dirty="0"/>
              <a:t>comments on general policies or services provided by the </a:t>
            </a:r>
            <a:r>
              <a:rPr lang="en-US" dirty="0" smtClean="0"/>
              <a:t>District, </a:t>
            </a:r>
            <a:r>
              <a:rPr lang="en-US" dirty="0"/>
              <a:t>or on the nature of any </a:t>
            </a:r>
            <a:r>
              <a:rPr lang="en-US" dirty="0" smtClean="0"/>
              <a:t>Board member’s </a:t>
            </a:r>
            <a:r>
              <a:rPr lang="en-US" dirty="0"/>
              <a:t>acts or omissions, </a:t>
            </a:r>
            <a:r>
              <a:rPr lang="en-US" u="sng" dirty="0"/>
              <a:t>must always be allowed</a:t>
            </a:r>
            <a:r>
              <a:rPr lang="en-US" dirty="0"/>
              <a:t> unless the commenter is, through their conduct, creating an actual disturbance of the meeting</a:t>
            </a:r>
            <a:endParaRPr lang="en-US" dirty="0" smtClean="0"/>
          </a:p>
          <a:p>
            <a:r>
              <a:rPr lang="en-US" dirty="0" smtClean="0"/>
              <a:t>Disruptions must be managed consistent with First Amendment Principles </a:t>
            </a:r>
          </a:p>
          <a:p>
            <a:r>
              <a:rPr lang="en-US" dirty="0" smtClean="0"/>
              <a:t>Court have concluded that Board meetings are limited public forum for purposes of First Amendment analysis</a:t>
            </a:r>
            <a:endParaRPr lang="en-US" dirty="0"/>
          </a:p>
        </p:txBody>
      </p:sp>
      <p:sp>
        <p:nvSpPr>
          <p:cNvPr id="11" name="Slide Number Placeholder 10"/>
          <p:cNvSpPr>
            <a:spLocks noGrp="1"/>
          </p:cNvSpPr>
          <p:nvPr>
            <p:ph type="sldNum" sz="quarter" idx="4"/>
          </p:nvPr>
        </p:nvSpPr>
        <p:spPr/>
        <p:txBody>
          <a:bodyPr/>
          <a:lstStyle/>
          <a:p>
            <a:fld id="{D1601523-002C-46E0-8B1B-541C1AE81B0D}" type="slidenum">
              <a:rPr lang="en-US" smtClean="0"/>
              <a:pPr/>
              <a:t>12</a:t>
            </a:fld>
            <a:endParaRPr lang="en-US" dirty="0"/>
          </a:p>
        </p:txBody>
      </p:sp>
      <p:sp>
        <p:nvSpPr>
          <p:cNvPr id="23554" name="Title 1"/>
          <p:cNvSpPr>
            <a:spLocks noGrp="1"/>
          </p:cNvSpPr>
          <p:nvPr>
            <p:ph type="title"/>
          </p:nvPr>
        </p:nvSpPr>
        <p:spPr/>
        <p:txBody>
          <a:bodyPr/>
          <a:lstStyle/>
          <a:p>
            <a:r>
              <a:rPr lang="en-US" altLang="en-US" dirty="0" smtClean="0"/>
              <a:t>The Right to Public Comment</a:t>
            </a:r>
          </a:p>
        </p:txBody>
      </p:sp>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1561797537"/>
      </p:ext>
    </p:extLst>
  </p:cSld>
  <p:clrMapOvr>
    <a:masterClrMapping/>
  </p:clrMapOvr>
  <p:transition spd="slow"/>
</p:sld>
</file>

<file path=ppt/slides/slide1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dirty="0" smtClean="0"/>
              <a:t>Limits on Public Comment </a:t>
            </a:r>
          </a:p>
        </p:txBody>
      </p:sp>
      <p:sp>
        <p:nvSpPr>
          <p:cNvPr id="1098755" name="Rectangle 3"/>
          <p:cNvSpPr>
            <a:spLocks noGrp="1" noChangeArrowheads="1"/>
          </p:cNvSpPr>
          <p:nvPr>
            <p:ph idx="1"/>
          </p:nvPr>
        </p:nvSpPr>
        <p:spPr/>
        <p:txBody>
          <a:bodyPr/>
          <a:lstStyle/>
          <a:p>
            <a:r>
              <a:rPr lang="en-US" dirty="0" smtClean="0"/>
              <a:t>Limited Public Forum</a:t>
            </a:r>
          </a:p>
          <a:p>
            <a:pPr lvl="1"/>
            <a:r>
              <a:rPr lang="en-US" dirty="0" smtClean="0"/>
              <a:t>The Ninth Circuit has explained that [local governments] may “regulate not only the time, place, and manner of speech in a limited public forum, but also the content of speech – as long as content-based regulations are viewpoint neutral and enforced that way.” </a:t>
            </a:r>
          </a:p>
          <a:p>
            <a:pPr lvl="1"/>
            <a:r>
              <a:rPr lang="en-US" dirty="0" smtClean="0"/>
              <a:t>The [local government] may “close an open meeting by declaring that the public has no First Amendment right whatsoever once the public comment period has closed.” </a:t>
            </a:r>
          </a:p>
          <a:p>
            <a:pPr lvl="1"/>
            <a:endParaRPr lang="en-US" dirty="0" smtClean="0"/>
          </a:p>
        </p:txBody>
      </p:sp>
      <p:sp>
        <p:nvSpPr>
          <p:cNvPr id="4" name="Slide Number Placeholder 3"/>
          <p:cNvSpPr>
            <a:spLocks noGrp="1"/>
          </p:cNvSpPr>
          <p:nvPr>
            <p:ph type="sldNum" sz="quarter" idx="4"/>
          </p:nvPr>
        </p:nvSpPr>
        <p:spPr/>
        <p:txBody>
          <a:bodyPr/>
          <a:lstStyle/>
          <a:p>
            <a:fld id="{D1601523-002C-46E0-8B1B-541C1AE81B0D}" type="slidenum">
              <a:rPr lang="en-US" smtClean="0"/>
              <a:pPr/>
              <a:t>13</a:t>
            </a:fld>
            <a:endParaRPr lang="en-US" dirty="0"/>
          </a:p>
        </p:txBody>
      </p:sp>
    </p:spTree>
    <p:extLst>
      <p:ext uri="{BB962C8B-B14F-4D97-AF65-F5344CB8AC3E}">
        <p14:creationId xmlns:p14="http://schemas.microsoft.com/office/powerpoint/2010/main" val="1536034409"/>
      </p:ext>
    </p:extLst>
  </p:cSld>
  <p:clrMapOvr>
    <a:masterClrMapping/>
  </p:clrMapOvr>
  <p:transition spd="slow"/>
</p:sld>
</file>

<file path=ppt/slides/slide14.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4"/>
          </p:nvPr>
        </p:nvSpPr>
        <p:spPr/>
        <p:txBody>
          <a:bodyPr/>
          <a:lstStyle/>
          <a:p>
            <a:fld id="{D1601523-002C-46E0-8B1B-541C1AE81B0D}" type="slidenum">
              <a:rPr lang="en-US" smtClean="0"/>
              <a:pPr/>
              <a:t>14</a:t>
            </a:fld>
            <a:endParaRPr lang="en-US" dirty="0"/>
          </a:p>
        </p:txBody>
      </p:sp>
      <p:sp>
        <p:nvSpPr>
          <p:cNvPr id="27650" name="Title 1"/>
          <p:cNvSpPr>
            <a:spLocks noGrp="1"/>
          </p:cNvSpPr>
          <p:nvPr>
            <p:ph type="title"/>
          </p:nvPr>
        </p:nvSpPr>
        <p:spPr/>
        <p:txBody>
          <a:bodyPr/>
          <a:lstStyle/>
          <a:p>
            <a:r>
              <a:rPr lang="en-US" altLang="en-US" dirty="0" smtClean="0"/>
              <a:t>Limits on Public Comment </a:t>
            </a:r>
          </a:p>
        </p:txBody>
      </p:sp>
      <p:sp>
        <p:nvSpPr>
          <p:cNvPr id="2" name="Content Placeholder 1"/>
          <p:cNvSpPr>
            <a:spLocks noGrp="1"/>
          </p:cNvSpPr>
          <p:nvPr>
            <p:ph sz="half" idx="1"/>
          </p:nvPr>
        </p:nvSpPr>
        <p:spPr/>
        <p:txBody>
          <a:bodyPr>
            <a:normAutofit fontScale="92500" lnSpcReduction="20000"/>
          </a:bodyPr>
          <a:lstStyle/>
          <a:p>
            <a:r>
              <a:rPr lang="en-US" dirty="0" smtClean="0"/>
              <a:t>A [local government] may NOT extinguish all First Amendment rights at a public meeting </a:t>
            </a:r>
          </a:p>
          <a:p>
            <a:r>
              <a:rPr lang="en-US" dirty="0" smtClean="0"/>
              <a:t>A member of the public may not be ordered removed from a meeting merely for making an inflammatory gesture, such as a “Nazi salute” unless this conduct is actually disruptive</a:t>
            </a:r>
            <a:endParaRPr lang="en-US" dirty="0"/>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940819305"/>
      </p:ext>
    </p:extLst>
  </p:cSld>
  <p:clrMapOvr>
    <a:masterClrMapping/>
  </p:clrMapOvr>
  <mc:AlternateContent xmlns:mc="http://schemas.openxmlformats.org/markup-compatibility/2006" xmlns:p14="http://schemas.microsoft.com/office/powerpoint/2010/main">
    <mc:Choice Requires="p14">
      <p:transition spd="slow" p14:dur="2000"/>
    </mc:Choice>
    <mc:Fallback>
      <p:transition spd="slow"/>
    </mc:Fallback>
  </mc:AlternateContent>
</p:sld>
</file>

<file path=ppt/slides/slide15.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85000" lnSpcReduction="10000"/>
          </a:bodyPr>
          <a:lstStyle/>
          <a:p>
            <a:r>
              <a:rPr lang="en-US" altLang="en-US" dirty="0" smtClean="0"/>
              <a:t>Courts have emphasized that [local governments] are not free to define “disruption” </a:t>
            </a:r>
          </a:p>
          <a:p>
            <a:r>
              <a:rPr lang="en-US" altLang="en-US" dirty="0" smtClean="0"/>
              <a:t>Courts have explained that “disruptions mean an actual disruption”. </a:t>
            </a:r>
            <a:endParaRPr lang="en-US" altLang="en-US" dirty="0"/>
          </a:p>
          <a:p>
            <a:r>
              <a:rPr lang="en-US" altLang="en-US" dirty="0" smtClean="0"/>
              <a:t>It does not mean constructive disruption, technical disruption, virtual disruption, </a:t>
            </a:r>
            <a:r>
              <a:rPr lang="en-US" altLang="en-US" dirty="0" err="1" smtClean="0"/>
              <a:t>nunc</a:t>
            </a:r>
            <a:r>
              <a:rPr lang="en-US" altLang="en-US" dirty="0" smtClean="0"/>
              <a:t> pro </a:t>
            </a:r>
            <a:r>
              <a:rPr lang="en-US" altLang="en-US" dirty="0" err="1" smtClean="0"/>
              <a:t>tunc</a:t>
            </a:r>
            <a:r>
              <a:rPr lang="en-US" altLang="en-US" dirty="0"/>
              <a:t> </a:t>
            </a:r>
            <a:r>
              <a:rPr lang="en-US" altLang="en-US" dirty="0" smtClean="0"/>
              <a:t>disruption, or imaginary disruption</a:t>
            </a:r>
            <a:endParaRPr lang="en-US" altLang="en-US" dirty="0"/>
          </a:p>
        </p:txBody>
      </p:sp>
      <p:sp>
        <p:nvSpPr>
          <p:cNvPr id="11" name="Slide Number Placeholder 10"/>
          <p:cNvSpPr>
            <a:spLocks noGrp="1"/>
          </p:cNvSpPr>
          <p:nvPr>
            <p:ph type="sldNum" sz="quarter" idx="4"/>
          </p:nvPr>
        </p:nvSpPr>
        <p:spPr/>
        <p:txBody>
          <a:bodyPr/>
          <a:lstStyle/>
          <a:p>
            <a:fld id="{D1601523-002C-46E0-8B1B-541C1AE81B0D}" type="slidenum">
              <a:rPr lang="en-US" smtClean="0"/>
              <a:pPr/>
              <a:t>15</a:t>
            </a:fld>
            <a:endParaRPr lang="en-US" dirty="0"/>
          </a:p>
        </p:txBody>
      </p:sp>
      <p:sp>
        <p:nvSpPr>
          <p:cNvPr id="28674" name="Title 1"/>
          <p:cNvSpPr>
            <a:spLocks noGrp="1"/>
          </p:cNvSpPr>
          <p:nvPr>
            <p:ph type="title"/>
          </p:nvPr>
        </p:nvSpPr>
        <p:spPr/>
        <p:txBody>
          <a:bodyPr/>
          <a:lstStyle/>
          <a:p>
            <a:r>
              <a:rPr lang="en-US" altLang="en-US" dirty="0" smtClean="0"/>
              <a:t>Disruptions at Public Meetings </a:t>
            </a:r>
          </a:p>
        </p:txBody>
      </p:sp>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4230800294"/>
      </p:ext>
    </p:extLst>
  </p:cSld>
  <p:clrMapOvr>
    <a:masterClrMapping/>
  </p:clrMapOvr>
  <mc:AlternateContent xmlns:mc="http://schemas.openxmlformats.org/markup-compatibility/2006" xmlns:p14="http://schemas.microsoft.com/office/powerpoint/2010/main">
    <mc:Choice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838200" y="156755"/>
            <a:ext cx="8780362" cy="722812"/>
          </a:xfrm>
        </p:spPr>
        <p:txBody>
          <a:bodyPr/>
          <a:lstStyle/>
          <a:p>
            <a:r>
              <a:rPr lang="en-US" altLang="en-US" dirty="0" smtClean="0"/>
              <a:t>What is actual disruption?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74597791"/>
              </p:ext>
            </p:extLst>
          </p:nvPr>
        </p:nvGraphicFramePr>
        <p:xfrm>
          <a:off x="3127375" y="879569"/>
          <a:ext cx="5937250" cy="5242557"/>
        </p:xfrm>
        <a:graphic>
          <a:graphicData uri="http://schemas.openxmlformats.org/drawingml/2006/table">
            <a:tbl>
              <a:tblPr firstRow="1" firstCol="1" bandRow="1">
                <a:tableStyleId>{5C22544A-7EE6-4342-B048-85BDC9FD1C3A}</a:tableStyleId>
              </a:tblPr>
              <a:tblGrid>
                <a:gridCol w="2968625">
                  <a:extLst>
                    <a:ext uri="{9D8B030D-6E8A-4147-A177-3AD203B41FA5}">
                      <a16:colId xmlns:a16="http://schemas.microsoft.com/office/drawing/2014/main" val="443706587"/>
                    </a:ext>
                  </a:extLst>
                </a:gridCol>
                <a:gridCol w="2968625">
                  <a:extLst>
                    <a:ext uri="{9D8B030D-6E8A-4147-A177-3AD203B41FA5}">
                      <a16:colId xmlns:a16="http://schemas.microsoft.com/office/drawing/2014/main" val="2759380341"/>
                    </a:ext>
                  </a:extLst>
                </a:gridCol>
              </a:tblGrid>
              <a:tr h="194169">
                <a:tc>
                  <a:txBody>
                    <a:bodyPr/>
                    <a:lstStyle/>
                    <a:p>
                      <a:pPr marL="0" marR="0" indent="0" algn="ctr">
                        <a:spcBef>
                          <a:spcPts val="0"/>
                        </a:spcBef>
                        <a:spcAft>
                          <a:spcPts val="1200"/>
                        </a:spcAft>
                      </a:pPr>
                      <a:r>
                        <a:rPr lang="en-US" sz="1200" dirty="0">
                          <a:effectLst/>
                        </a:rPr>
                        <a:t>Behavior Considered Disruptive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1200"/>
                        </a:spcAft>
                      </a:pPr>
                      <a:r>
                        <a:rPr lang="en-US" sz="1200">
                          <a:effectLst/>
                        </a:rPr>
                        <a:t>Behavior Not Considered Disruptive;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413410"/>
                  </a:ext>
                </a:extLst>
              </a:tr>
              <a:tr h="970845">
                <a:tc>
                  <a:txBody>
                    <a:bodyPr/>
                    <a:lstStyle/>
                    <a:p>
                      <a:pPr marL="0" marR="0" indent="0">
                        <a:spcBef>
                          <a:spcPts val="0"/>
                        </a:spcBef>
                        <a:spcAft>
                          <a:spcPts val="1200"/>
                        </a:spcAft>
                      </a:pPr>
                      <a:r>
                        <a:rPr lang="en-US" sz="1200">
                          <a:effectLst/>
                        </a:rPr>
                        <a:t>Exceeding the allotted time to speak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1200" dirty="0">
                          <a:effectLst/>
                        </a:rPr>
                        <a:t>A silent Nazi salute to the </a:t>
                      </a:r>
                      <a:r>
                        <a:rPr lang="en-US" sz="1200" dirty="0" smtClean="0">
                          <a:effectLst/>
                        </a:rPr>
                        <a:t>board, </a:t>
                      </a:r>
                      <a:r>
                        <a:rPr lang="en-US" sz="1200" dirty="0">
                          <a:effectLst/>
                        </a:rPr>
                        <a:t>i.e., a silent act of protest that went largely unnoticed by the meeting participants, until singled out by an offended </a:t>
                      </a:r>
                      <a:r>
                        <a:rPr lang="en-US" sz="1200" dirty="0" smtClean="0">
                          <a:effectLst/>
                        </a:rPr>
                        <a:t>board</a:t>
                      </a:r>
                      <a:r>
                        <a:rPr lang="en-US" sz="1200" baseline="0" dirty="0" smtClean="0">
                          <a:effectLst/>
                        </a:rPr>
                        <a:t> member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23996501"/>
                  </a:ext>
                </a:extLst>
              </a:tr>
              <a:tr h="776675">
                <a:tc>
                  <a:txBody>
                    <a:bodyPr/>
                    <a:lstStyle/>
                    <a:p>
                      <a:pPr marL="0" marR="0" indent="0">
                        <a:spcBef>
                          <a:spcPts val="0"/>
                        </a:spcBef>
                        <a:spcAft>
                          <a:spcPts val="1200"/>
                        </a:spcAft>
                      </a:pPr>
                      <a:r>
                        <a:rPr lang="en-US" sz="1200" dirty="0">
                          <a:effectLst/>
                        </a:rPr>
                        <a:t>“Excessive” profanity and slander (must rise to the level of disrupting </a:t>
                      </a:r>
                      <a:r>
                        <a:rPr lang="en-US" sz="1200" dirty="0" smtClean="0">
                          <a:effectLst/>
                        </a:rPr>
                        <a:t>the</a:t>
                      </a:r>
                      <a:r>
                        <a:rPr lang="en-US" sz="1200" baseline="0" dirty="0" smtClean="0">
                          <a:effectLst/>
                        </a:rPr>
                        <a:t> Board</a:t>
                      </a:r>
                      <a:r>
                        <a:rPr lang="en-US" sz="1200" dirty="0" smtClean="0">
                          <a:effectLst/>
                        </a:rPr>
                        <a:t>’s </a:t>
                      </a:r>
                      <a:r>
                        <a:rPr lang="en-US" sz="1200" dirty="0">
                          <a:effectLst/>
                        </a:rPr>
                        <a:t>ability to conduct its business)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1200" dirty="0">
                          <a:effectLst/>
                        </a:rPr>
                        <a:t>Personal attacks against individual </a:t>
                      </a:r>
                      <a:r>
                        <a:rPr lang="en-US" sz="1200" dirty="0" smtClean="0">
                          <a:effectLst/>
                        </a:rPr>
                        <a:t>board </a:t>
                      </a:r>
                      <a:r>
                        <a:rPr lang="en-US" sz="1200" dirty="0">
                          <a:effectLst/>
                        </a:rPr>
                        <a:t>members, even if it appears off-topic, as this is considered political speech protected by the Constitution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79559298"/>
                  </a:ext>
                </a:extLst>
              </a:tr>
              <a:tr h="776675">
                <a:tc>
                  <a:txBody>
                    <a:bodyPr/>
                    <a:lstStyle/>
                    <a:p>
                      <a:pPr marL="0" marR="0" indent="0">
                        <a:spcBef>
                          <a:spcPts val="0"/>
                        </a:spcBef>
                        <a:spcAft>
                          <a:spcPts val="1200"/>
                        </a:spcAft>
                      </a:pPr>
                      <a:r>
                        <a:rPr lang="en-US" sz="1200">
                          <a:effectLst/>
                        </a:rPr>
                        <a:t>Speaking without first being recognized by the Mayor/presiding officer (for instance, yelling things out from the audience)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1200">
                          <a:effectLst/>
                        </a:rPr>
                        <a:t>Profanity alone, without the additional element of a “disruption” to the meeting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39234753"/>
                  </a:ext>
                </a:extLst>
              </a:tr>
              <a:tr h="582506">
                <a:tc>
                  <a:txBody>
                    <a:bodyPr/>
                    <a:lstStyle/>
                    <a:p>
                      <a:pPr marL="0" marR="0" indent="0">
                        <a:spcBef>
                          <a:spcPts val="0"/>
                        </a:spcBef>
                        <a:spcAft>
                          <a:spcPts val="1200"/>
                        </a:spcAft>
                      </a:pPr>
                      <a:r>
                        <a:rPr lang="en-US" sz="1200" dirty="0">
                          <a:effectLst/>
                        </a:rPr>
                        <a:t>Specific, credible threats to the </a:t>
                      </a:r>
                      <a:r>
                        <a:rPr lang="en-US" sz="1200" dirty="0" smtClean="0">
                          <a:effectLst/>
                        </a:rPr>
                        <a:t>Board, </a:t>
                      </a:r>
                      <a:r>
                        <a:rPr lang="en-US" sz="1200" dirty="0">
                          <a:effectLst/>
                        </a:rPr>
                        <a:t>members of the public, or themselves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1200" dirty="0">
                          <a:effectLst/>
                        </a:rPr>
                        <a:t>Criticism of </a:t>
                      </a:r>
                      <a:r>
                        <a:rPr lang="en-US" sz="1200" dirty="0" smtClean="0">
                          <a:effectLst/>
                        </a:rPr>
                        <a:t>Board policies</a:t>
                      </a:r>
                      <a:r>
                        <a:rPr lang="en-US" sz="1200" dirty="0">
                          <a:effectLst/>
                        </a:rPr>
                        <a:t>, or </a:t>
                      </a:r>
                      <a:r>
                        <a:rPr lang="en-US" sz="1200" dirty="0" smtClean="0">
                          <a:effectLst/>
                        </a:rPr>
                        <a:t>District </a:t>
                      </a:r>
                      <a:r>
                        <a:rPr lang="en-US" sz="1200" dirty="0">
                          <a:effectLst/>
                        </a:rPr>
                        <a:t>employees or officials, whether valid or entirely unfounded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93611469"/>
                  </a:ext>
                </a:extLst>
              </a:tr>
              <a:tr h="388337">
                <a:tc>
                  <a:txBody>
                    <a:bodyPr/>
                    <a:lstStyle/>
                    <a:p>
                      <a:pPr marL="0" marR="0" indent="0">
                        <a:spcBef>
                          <a:spcPts val="0"/>
                        </a:spcBef>
                        <a:spcAft>
                          <a:spcPts val="1200"/>
                        </a:spcAft>
                      </a:pPr>
                      <a:r>
                        <a:rPr lang="en-US" sz="1200">
                          <a:effectLst/>
                        </a:rPr>
                        <a:t>Inciting violence or using “fighting words”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56437118"/>
                  </a:ext>
                </a:extLst>
              </a:tr>
              <a:tr h="776675">
                <a:tc>
                  <a:txBody>
                    <a:bodyPr/>
                    <a:lstStyle/>
                    <a:p>
                      <a:pPr marL="0" marR="0" indent="0">
                        <a:spcBef>
                          <a:spcPts val="0"/>
                        </a:spcBef>
                        <a:spcAft>
                          <a:spcPts val="1200"/>
                        </a:spcAft>
                      </a:pPr>
                      <a:r>
                        <a:rPr lang="en-US" sz="1200">
                          <a:effectLst/>
                        </a:rPr>
                        <a:t>Encouraging members of the audience to disrupt the meeting (i.e., by applauding), when the meeting is actually disrupted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92528994"/>
                  </a:ext>
                </a:extLst>
              </a:tr>
              <a:tr h="776675">
                <a:tc>
                  <a:txBody>
                    <a:bodyPr/>
                    <a:lstStyle/>
                    <a:p>
                      <a:pPr marL="0" marR="0" indent="0">
                        <a:spcBef>
                          <a:spcPts val="0"/>
                        </a:spcBef>
                        <a:spcAft>
                          <a:spcPts val="1200"/>
                        </a:spcAft>
                      </a:pPr>
                      <a:r>
                        <a:rPr lang="en-US" sz="1200">
                          <a:effectLst/>
                        </a:rPr>
                        <a:t>Yelling and speaking out of order to an extent that it hinders another member of the public from addressing the legislative body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6941556"/>
                  </a:ext>
                </a:extLst>
              </a:tr>
            </a:tbl>
          </a:graphicData>
        </a:graphic>
      </p:graphicFrame>
      <p:sp>
        <p:nvSpPr>
          <p:cNvPr id="4" name="Slide Number Placeholder 3"/>
          <p:cNvSpPr>
            <a:spLocks noGrp="1"/>
          </p:cNvSpPr>
          <p:nvPr>
            <p:ph type="sldNum" sz="quarter" idx="4"/>
          </p:nvPr>
        </p:nvSpPr>
        <p:spPr/>
        <p:txBody>
          <a:bodyPr/>
          <a:lstStyle/>
          <a:p>
            <a:fld id="{D1601523-002C-46E0-8B1B-541C1AE81B0D}" type="slidenum">
              <a:rPr lang="en-US" smtClean="0"/>
              <a:pPr/>
              <a:t>16</a:t>
            </a:fld>
            <a:endParaRPr lang="en-US" dirty="0"/>
          </a:p>
        </p:txBody>
      </p:sp>
    </p:spTree>
    <p:extLst>
      <p:ext uri="{BB962C8B-B14F-4D97-AF65-F5344CB8AC3E}">
        <p14:creationId xmlns:p14="http://schemas.microsoft.com/office/powerpoint/2010/main" val="146800933"/>
      </p:ext>
    </p:extLst>
  </p:cSld>
  <p:clrMapOvr>
    <a:masterClrMapping/>
  </p:clrMapOvr>
  <p:transition spd="slow"/>
</p:sld>
</file>

<file path=ppt/slides/slide1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smtClean="0"/>
              <a:t>Regulating Disruptions at Public Meetings</a:t>
            </a:r>
          </a:p>
        </p:txBody>
      </p:sp>
      <p:sp>
        <p:nvSpPr>
          <p:cNvPr id="29699" name="Content Placeholder 2"/>
          <p:cNvSpPr>
            <a:spLocks noGrp="1"/>
          </p:cNvSpPr>
          <p:nvPr>
            <p:ph idx="1"/>
          </p:nvPr>
        </p:nvSpPr>
        <p:spPr/>
        <p:txBody>
          <a:bodyPr>
            <a:normAutofit lnSpcReduction="10000"/>
          </a:bodyPr>
          <a:lstStyle/>
          <a:p>
            <a:r>
              <a:rPr lang="en-US" altLang="en-US" dirty="0" smtClean="0"/>
              <a:t>In applying rules prohibiting disruptions at meetings, the requirements of viewpoint neutrality is critically important</a:t>
            </a:r>
          </a:p>
          <a:p>
            <a:r>
              <a:rPr lang="en-US" altLang="en-US" dirty="0" smtClean="0"/>
              <a:t>Courts have invalidated orders that individuals be removed from meetings where the courts concluded that the actions were based on viewpoints of the speakers, or speech offended the sensibilities of the public officials</a:t>
            </a:r>
          </a:p>
          <a:p>
            <a:r>
              <a:rPr lang="en-US" altLang="en-US" dirty="0" smtClean="0"/>
              <a:t>First Amendment principles limit the circumstances in which a body may order a member of the public removed from a meeting for behavior the body deems disruptive </a:t>
            </a:r>
          </a:p>
          <a:p>
            <a:endParaRPr lang="en-US" altLang="en-US" dirty="0" smtClean="0"/>
          </a:p>
        </p:txBody>
      </p:sp>
      <p:sp>
        <p:nvSpPr>
          <p:cNvPr id="4" name="Slide Number Placeholder 3"/>
          <p:cNvSpPr>
            <a:spLocks noGrp="1"/>
          </p:cNvSpPr>
          <p:nvPr>
            <p:ph type="sldNum" sz="quarter" idx="4"/>
          </p:nvPr>
        </p:nvSpPr>
        <p:spPr/>
        <p:txBody>
          <a:bodyPr/>
          <a:lstStyle/>
          <a:p>
            <a:fld id="{D1601523-002C-46E0-8B1B-541C1AE81B0D}" type="slidenum">
              <a:rPr lang="en-US" smtClean="0"/>
              <a:pPr/>
              <a:t>17</a:t>
            </a:fld>
            <a:endParaRPr lang="en-US" dirty="0"/>
          </a:p>
        </p:txBody>
      </p:sp>
    </p:spTree>
    <p:extLst>
      <p:ext uri="{BB962C8B-B14F-4D97-AF65-F5344CB8AC3E}">
        <p14:creationId xmlns:p14="http://schemas.microsoft.com/office/powerpoint/2010/main" val="1686188006"/>
      </p:ext>
    </p:extLst>
  </p:cSld>
  <p:clrMapOvr>
    <a:masterClrMapping/>
  </p:clrMapOvr>
  <p:transition spd="slow"/>
</p:sld>
</file>

<file path=ppt/slides/slide1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p:txBody>
          <a:bodyPr/>
          <a:lstStyle/>
          <a:p>
            <a:fld id="{D1601523-002C-46E0-8B1B-541C1AE81B0D}" type="slidenum">
              <a:rPr lang="en-US" smtClean="0"/>
              <a:pPr/>
              <a:t>18</a:t>
            </a:fld>
            <a:endParaRPr lang="en-US" dirty="0"/>
          </a:p>
        </p:txBody>
      </p:sp>
      <p:sp>
        <p:nvSpPr>
          <p:cNvPr id="30722" name="Title 1"/>
          <p:cNvSpPr>
            <a:spLocks noGrp="1"/>
          </p:cNvSpPr>
          <p:nvPr>
            <p:ph type="title"/>
          </p:nvPr>
        </p:nvSpPr>
        <p:spPr/>
        <p:txBody>
          <a:bodyPr/>
          <a:lstStyle/>
          <a:p>
            <a:r>
              <a:rPr lang="en-US" altLang="en-US" dirty="0" smtClean="0"/>
              <a:t>Taking Control of Disruptive Meetings </a:t>
            </a:r>
          </a:p>
        </p:txBody>
      </p:sp>
      <p:sp>
        <p:nvSpPr>
          <p:cNvPr id="2" name="Content Placeholder 1"/>
          <p:cNvSpPr>
            <a:spLocks noGrp="1"/>
          </p:cNvSpPr>
          <p:nvPr>
            <p:ph sz="half" idx="1"/>
          </p:nvPr>
        </p:nvSpPr>
        <p:spPr>
          <a:xfrm>
            <a:off x="831669" y="1703705"/>
            <a:ext cx="10768148" cy="3998705"/>
          </a:xfrm>
        </p:spPr>
        <p:txBody>
          <a:bodyPr>
            <a:normAutofit/>
          </a:bodyPr>
          <a:lstStyle/>
          <a:p>
            <a:r>
              <a:rPr lang="en-US" dirty="0" smtClean="0"/>
              <a:t>Orderly conduct of public meetings protects the right to free speech</a:t>
            </a:r>
          </a:p>
          <a:p>
            <a:r>
              <a:rPr lang="en-US" dirty="0" smtClean="0"/>
              <a:t>Freedom of everyone to talk at once can destroy the right of anyone to effectively talk at all</a:t>
            </a:r>
          </a:p>
          <a:p>
            <a:r>
              <a:rPr lang="en-US" dirty="0" smtClean="0"/>
              <a:t>If any public participation is permitted the rules regulating who may speak cannot be used to silence a participant merely because their views happen to be unpopular with the audience or with the government sponsors of the meeting </a:t>
            </a:r>
            <a:endParaRPr lang="en-US" dirty="0"/>
          </a:p>
        </p:txBody>
      </p:sp>
    </p:spTree>
    <p:extLst>
      <p:ext uri="{BB962C8B-B14F-4D97-AF65-F5344CB8AC3E}">
        <p14:creationId xmlns:p14="http://schemas.microsoft.com/office/powerpoint/2010/main" val="2896131447"/>
      </p:ext>
    </p:extLst>
  </p:cSld>
  <p:clrMapOvr>
    <a:masterClrMapping/>
  </p:clrMapOvr>
  <p:transition spd="med"/>
</p:sld>
</file>

<file path=ppt/slides/slide1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p:txBody>
          <a:bodyPr/>
          <a:lstStyle/>
          <a:p>
            <a:fld id="{D1601523-002C-46E0-8B1B-541C1AE81B0D}" type="slidenum">
              <a:rPr lang="en-US" smtClean="0"/>
              <a:pPr/>
              <a:t>19</a:t>
            </a:fld>
            <a:endParaRPr lang="en-US" dirty="0"/>
          </a:p>
        </p:txBody>
      </p:sp>
      <p:sp>
        <p:nvSpPr>
          <p:cNvPr id="30722" name="Title 1"/>
          <p:cNvSpPr>
            <a:spLocks noGrp="1"/>
          </p:cNvSpPr>
          <p:nvPr>
            <p:ph type="title"/>
          </p:nvPr>
        </p:nvSpPr>
        <p:spPr/>
        <p:txBody>
          <a:bodyPr/>
          <a:lstStyle/>
          <a:p>
            <a:r>
              <a:rPr lang="en-US" altLang="en-US" dirty="0" smtClean="0"/>
              <a:t>Taking Control of Disruptive Meetings </a:t>
            </a:r>
          </a:p>
        </p:txBody>
      </p:sp>
      <p:sp>
        <p:nvSpPr>
          <p:cNvPr id="2" name="Content Placeholder 1"/>
          <p:cNvSpPr>
            <a:spLocks noGrp="1"/>
          </p:cNvSpPr>
          <p:nvPr>
            <p:ph sz="half" idx="1"/>
          </p:nvPr>
        </p:nvSpPr>
        <p:spPr>
          <a:xfrm>
            <a:off x="831669" y="1703705"/>
            <a:ext cx="10768148" cy="3998705"/>
          </a:xfrm>
        </p:spPr>
        <p:txBody>
          <a:bodyPr>
            <a:normAutofit fontScale="92500"/>
          </a:bodyPr>
          <a:lstStyle/>
          <a:p>
            <a:r>
              <a:rPr lang="en-US" dirty="0" smtClean="0"/>
              <a:t> Must apply all rules of decorum equally. </a:t>
            </a:r>
          </a:p>
          <a:p>
            <a:r>
              <a:rPr lang="en-US" dirty="0"/>
              <a:t>To withstand scrutiny under the First Amendment, the City must </a:t>
            </a:r>
            <a:r>
              <a:rPr lang="en-US" b="1" i="1" dirty="0"/>
              <a:t>apply</a:t>
            </a:r>
            <a:r>
              <a:rPr lang="en-US" dirty="0"/>
              <a:t> its rules of decorum equally to all content addressed to the Council. For instance, if the Council applied a rule to one content (or subject matter), and not the other, then an adversely impacted community member could reasonably contend that even though a rule on its face was viewpoint neutral, the Council is violating the First Amendment </a:t>
            </a:r>
            <a:r>
              <a:rPr lang="en-US" b="1" i="1" dirty="0"/>
              <a:t>as applied</a:t>
            </a:r>
            <a:r>
              <a:rPr lang="en-US" dirty="0"/>
              <a:t> because the Council is choosing to favor one view over the other by stifling speech on that subject (which is viewpoint discrimination). </a:t>
            </a:r>
            <a:endParaRPr lang="en-US" dirty="0" smtClean="0"/>
          </a:p>
        </p:txBody>
      </p:sp>
    </p:spTree>
    <p:extLst>
      <p:ext uri="{BB962C8B-B14F-4D97-AF65-F5344CB8AC3E}">
        <p14:creationId xmlns:p14="http://schemas.microsoft.com/office/powerpoint/2010/main" val="2244863420"/>
      </p:ext>
    </p:extLst>
  </p:cSld>
  <p:clrMapOvr>
    <a:masterClrMapping/>
  </p:clrMapOvr>
  <p:transition spd="med"/>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25199B-4F7E-8D46-8DD3-18D13A77D687}"/>
              </a:ext>
            </a:extLst>
          </p:cNvPr>
          <p:cNvSpPr>
            <a:spLocks noGrp="1"/>
          </p:cNvSpPr>
          <p:nvPr>
            <p:ph idx="1"/>
          </p:nvPr>
        </p:nvSpPr>
        <p:spPr/>
        <p:txBody>
          <a:bodyPr/>
          <a:lstStyle/>
          <a:p>
            <a:r>
              <a:rPr lang="en-US" dirty="0" smtClean="0"/>
              <a:t>Henry Castillo</a:t>
            </a:r>
            <a:endParaRPr lang="en-US" dirty="0"/>
          </a:p>
        </p:txBody>
      </p:sp>
      <p:sp>
        <p:nvSpPr>
          <p:cNvPr id="3" name="Slide Number Placeholder 2">
            <a:extLst>
              <a:ext uri="{FF2B5EF4-FFF2-40B4-BE49-F238E27FC236}">
                <a16:creationId xmlns:a16="http://schemas.microsoft.com/office/drawing/2014/main" id="{1DB9644A-7A4C-1340-A3A1-9B775BA45DBB}"/>
              </a:ext>
            </a:extLst>
          </p:cNvPr>
          <p:cNvSpPr>
            <a:spLocks noGrp="1"/>
          </p:cNvSpPr>
          <p:nvPr>
            <p:ph type="sldNum" sz="quarter" idx="4"/>
          </p:nvPr>
        </p:nvSpPr>
        <p:spPr/>
        <p:txBody>
          <a:bodyPr/>
          <a:lstStyle/>
          <a:p>
            <a:fld id="{D1601523-002C-46E0-8B1B-541C1AE81B0D}" type="slidenum">
              <a:rPr lang="en-US" smtClean="0"/>
              <a:pPr/>
              <a:t>2</a:t>
            </a:fld>
            <a:endParaRPr lang="en-US" dirty="0"/>
          </a:p>
        </p:txBody>
      </p:sp>
      <p:sp>
        <p:nvSpPr>
          <p:cNvPr id="4" name="Content Placeholder 3">
            <a:extLst>
              <a:ext uri="{FF2B5EF4-FFF2-40B4-BE49-F238E27FC236}">
                <a16:creationId xmlns:a16="http://schemas.microsoft.com/office/drawing/2014/main" id="{0D0D3E10-40A8-B049-8D4B-67ED51A522A8}"/>
              </a:ext>
            </a:extLst>
          </p:cNvPr>
          <p:cNvSpPr>
            <a:spLocks noGrp="1"/>
          </p:cNvSpPr>
          <p:nvPr>
            <p:ph idx="10"/>
          </p:nvPr>
        </p:nvSpPr>
        <p:spPr/>
        <p:txBody>
          <a:bodyPr>
            <a:normAutofit fontScale="92500" lnSpcReduction="10000"/>
          </a:bodyPr>
          <a:lstStyle/>
          <a:p>
            <a:r>
              <a:rPr lang="en-US" dirty="0" smtClean="0"/>
              <a:t>Associate</a:t>
            </a:r>
            <a:endParaRPr lang="en-US" dirty="0"/>
          </a:p>
        </p:txBody>
      </p:sp>
      <p:sp>
        <p:nvSpPr>
          <p:cNvPr id="5" name="Content Placeholder 4">
            <a:extLst>
              <a:ext uri="{FF2B5EF4-FFF2-40B4-BE49-F238E27FC236}">
                <a16:creationId xmlns:a16="http://schemas.microsoft.com/office/drawing/2014/main" id="{6DD87F95-CFDA-3944-BE0B-30E5973DA317}"/>
              </a:ext>
            </a:extLst>
          </p:cNvPr>
          <p:cNvSpPr>
            <a:spLocks noGrp="1"/>
          </p:cNvSpPr>
          <p:nvPr>
            <p:ph idx="12"/>
          </p:nvPr>
        </p:nvSpPr>
        <p:spPr/>
        <p:txBody>
          <a:bodyPr/>
          <a:lstStyle/>
          <a:p>
            <a:r>
              <a:rPr lang="en-US" dirty="0" smtClean="0"/>
              <a:t>Henry.Castillo@bbklaw.com</a:t>
            </a:r>
            <a:endParaRPr lang="en-US" dirty="0"/>
          </a:p>
          <a:p>
            <a:r>
              <a:rPr lang="en-US" dirty="0" smtClean="0"/>
              <a:t>(909) 238-7117</a:t>
            </a:r>
            <a:endParaRPr lang="en-US" dirty="0"/>
          </a:p>
        </p:txBody>
      </p:sp>
      <p:sp>
        <p:nvSpPr>
          <p:cNvPr id="6" name="Content Placeholder 5">
            <a:extLst>
              <a:ext uri="{FF2B5EF4-FFF2-40B4-BE49-F238E27FC236}">
                <a16:creationId xmlns:a16="http://schemas.microsoft.com/office/drawing/2014/main" id="{B4863554-8ED3-C042-94BC-6A51273881B7}"/>
              </a:ext>
            </a:extLst>
          </p:cNvPr>
          <p:cNvSpPr>
            <a:spLocks noGrp="1"/>
          </p:cNvSpPr>
          <p:nvPr>
            <p:ph idx="14"/>
          </p:nvPr>
        </p:nvSpPr>
        <p:spPr>
          <a:xfrm>
            <a:off x="5239896" y="4343319"/>
            <a:ext cx="6113903" cy="1422480"/>
          </a:xfrm>
        </p:spPr>
        <p:txBody>
          <a:bodyPr>
            <a:normAutofit fontScale="77500" lnSpcReduction="20000"/>
          </a:bodyPr>
          <a:lstStyle/>
          <a:p>
            <a:r>
              <a:rPr lang="en-US" dirty="0"/>
              <a:t>Henry G. Castillo gained first-hand knowledge of the legislative process on a variety of public policy issues from his years serving elected officials at the state level. As a Municipal Law attorney at Best </a:t>
            </a:r>
            <a:r>
              <a:rPr lang="en-US" dirty="0" err="1"/>
              <a:t>Best</a:t>
            </a:r>
            <a:r>
              <a:rPr lang="en-US" dirty="0"/>
              <a:t> &amp; Krieger LLP, he brings that valuable experience and insight to his local public agency clients</a:t>
            </a:r>
            <a:r>
              <a:rPr lang="en-US" dirty="0" smtClean="0"/>
              <a:t>. Henry </a:t>
            </a:r>
            <a:r>
              <a:rPr lang="en-US" dirty="0"/>
              <a:t>advises clients on a multitude of legal areas, including conflict of interest, the Brown Act, local elections laws, constitutional law issues, public contracting and some labor and employment issues. Henry advises both municipal and special district clients.</a:t>
            </a:r>
          </a:p>
        </p:txBody>
      </p:sp>
      <p:sp>
        <p:nvSpPr>
          <p:cNvPr id="7" name="Title 6">
            <a:extLst>
              <a:ext uri="{FF2B5EF4-FFF2-40B4-BE49-F238E27FC236}">
                <a16:creationId xmlns:a16="http://schemas.microsoft.com/office/drawing/2014/main" id="{49599CD2-1B06-A147-9D78-0F84EE492F3D}"/>
              </a:ext>
            </a:extLst>
          </p:cNvPr>
          <p:cNvSpPr>
            <a:spLocks noGrp="1"/>
          </p:cNvSpPr>
          <p:nvPr>
            <p:ph type="title"/>
          </p:nvPr>
        </p:nvSpPr>
        <p:spPr/>
        <p:txBody>
          <a:bodyPr/>
          <a:lstStyle/>
          <a:p>
            <a:r>
              <a:rPr lang="en-US" dirty="0"/>
              <a:t>Presenter</a:t>
            </a:r>
          </a:p>
        </p:txBody>
      </p:sp>
      <p:pic>
        <p:nvPicPr>
          <p:cNvPr id="10" name="Picture Placeholder 9">
            <a:extLst>
              <a:ext uri="{FF2B5EF4-FFF2-40B4-BE49-F238E27FC236}">
                <a16:creationId xmlns:a16="http://schemas.microsoft.com/office/drawing/2014/main" id="{2F492193-4B70-9E4B-9DD7-13F6A9EB30C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845668" y="1759858"/>
            <a:ext cx="4005941" cy="4005941"/>
          </a:xfrm>
        </p:spPr>
      </p:pic>
    </p:spTree>
    <p:extLst>
      <p:ext uri="{BB962C8B-B14F-4D97-AF65-F5344CB8AC3E}">
        <p14:creationId xmlns:p14="http://schemas.microsoft.com/office/powerpoint/2010/main" val="339664950"/>
      </p:ext>
    </p:extLst>
  </p:cSld>
  <p:clrMapOvr>
    <a:masterClrMapping/>
  </p:clrMapOvr>
</p:sld>
</file>

<file path=ppt/slides/slide2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dirty="0" smtClean="0"/>
              <a:t>Mitigating Disruptive Meetings </a:t>
            </a:r>
          </a:p>
        </p:txBody>
      </p:sp>
      <p:sp>
        <p:nvSpPr>
          <p:cNvPr id="1058819" name="Rectangle 3"/>
          <p:cNvSpPr>
            <a:spLocks noGrp="1" noChangeArrowheads="1"/>
          </p:cNvSpPr>
          <p:nvPr>
            <p:ph idx="1"/>
          </p:nvPr>
        </p:nvSpPr>
        <p:spPr/>
        <p:txBody>
          <a:bodyPr>
            <a:normAutofit fontScale="85000" lnSpcReduction="10000"/>
          </a:bodyPr>
          <a:lstStyle/>
          <a:p>
            <a:r>
              <a:rPr lang="en-US" dirty="0" smtClean="0"/>
              <a:t>SB 1100</a:t>
            </a:r>
          </a:p>
          <a:p>
            <a:pPr lvl="1"/>
            <a:r>
              <a:rPr lang="en-US" dirty="0" smtClean="0"/>
              <a:t>A bill designed to address disruptions at public local government meetings</a:t>
            </a:r>
          </a:p>
          <a:p>
            <a:pPr lvl="1"/>
            <a:r>
              <a:rPr lang="en-US" dirty="0" smtClean="0"/>
              <a:t>SB 1100 prescribes the following process for removal:</a:t>
            </a:r>
          </a:p>
          <a:p>
            <a:pPr lvl="2"/>
            <a:r>
              <a:rPr lang="en-US" dirty="0"/>
              <a:t>Warn the individual that their behavior is disrupting the meeting and their failure to cease their behavior may result in removal </a:t>
            </a:r>
          </a:p>
          <a:p>
            <a:pPr lvl="2"/>
            <a:r>
              <a:rPr lang="en-US" dirty="0"/>
              <a:t>Remove the individual if they do not “promptly” cease their disruptive behavior </a:t>
            </a:r>
            <a:endParaRPr lang="en-US" dirty="0" smtClean="0"/>
          </a:p>
          <a:p>
            <a:pPr lvl="1"/>
            <a:r>
              <a:rPr lang="en-US" dirty="0" smtClean="0"/>
              <a:t>Under existing law, and as interpreted by the courts, a city council may adopt rules governing the conduct of their public meetings and allow for the removal of a person who makes </a:t>
            </a:r>
            <a:r>
              <a:rPr lang="en-US" u="sng" dirty="0" smtClean="0"/>
              <a:t>slanderous, profane, or threatening remarks or engages in any other disorderly conduct that disrupts the meeting</a:t>
            </a:r>
          </a:p>
          <a:p>
            <a:pPr lvl="1"/>
            <a:r>
              <a:rPr lang="en-US" u="sng" dirty="0" smtClean="0"/>
              <a:t>If there is no disruption, there cannot be a removal</a:t>
            </a:r>
            <a:endParaRPr lang="en-US" dirty="0" smtClean="0"/>
          </a:p>
          <a:p>
            <a:pPr lvl="2">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20</a:t>
            </a:fld>
            <a:endParaRPr lang="en-US" dirty="0"/>
          </a:p>
        </p:txBody>
      </p:sp>
    </p:spTree>
    <p:extLst>
      <p:ext uri="{BB962C8B-B14F-4D97-AF65-F5344CB8AC3E}">
        <p14:creationId xmlns:p14="http://schemas.microsoft.com/office/powerpoint/2010/main" val="3861219386"/>
      </p:ext>
    </p:extLst>
  </p:cSld>
  <p:clrMapOvr>
    <a:masterClrMapping/>
  </p:clrMapOvr>
  <p:transition spd="slow"/>
</p:sld>
</file>

<file path=ppt/slides/slide2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dirty="0" smtClean="0"/>
              <a:t>Mitigating Disruptive Meetings </a:t>
            </a:r>
          </a:p>
        </p:txBody>
      </p:sp>
      <p:sp>
        <p:nvSpPr>
          <p:cNvPr id="1058819" name="Rectangle 3"/>
          <p:cNvSpPr>
            <a:spLocks noGrp="1" noChangeArrowheads="1"/>
          </p:cNvSpPr>
          <p:nvPr>
            <p:ph idx="1"/>
          </p:nvPr>
        </p:nvSpPr>
        <p:spPr/>
        <p:txBody>
          <a:bodyPr>
            <a:normAutofit fontScale="85000" lnSpcReduction="10000"/>
          </a:bodyPr>
          <a:lstStyle/>
          <a:p>
            <a:r>
              <a:rPr lang="en-US" dirty="0" smtClean="0"/>
              <a:t>SB 1100</a:t>
            </a:r>
          </a:p>
          <a:p>
            <a:pPr lvl="1"/>
            <a:r>
              <a:rPr lang="en-US" dirty="0" smtClean="0"/>
              <a:t>A bill designed to address disruptions at public local government meetings</a:t>
            </a:r>
          </a:p>
          <a:p>
            <a:pPr lvl="1"/>
            <a:r>
              <a:rPr lang="en-US" dirty="0" smtClean="0"/>
              <a:t>SB 1100 prescribes the following process for removal:</a:t>
            </a:r>
          </a:p>
          <a:p>
            <a:pPr lvl="2"/>
            <a:r>
              <a:rPr lang="en-US" dirty="0"/>
              <a:t>Warn the individual that their behavior is disrupting the meeting and their failure to cease their behavior may result in removal </a:t>
            </a:r>
          </a:p>
          <a:p>
            <a:pPr lvl="2"/>
            <a:r>
              <a:rPr lang="en-US" dirty="0"/>
              <a:t>Remove the individual if they do not “promptly” cease their disruptive behavior </a:t>
            </a:r>
            <a:endParaRPr lang="en-US" dirty="0" smtClean="0"/>
          </a:p>
          <a:p>
            <a:pPr lvl="1"/>
            <a:r>
              <a:rPr lang="en-US" dirty="0" smtClean="0"/>
              <a:t>Under existing law, and as interpreted by the courts, a city council may adopt rules governing the conduct of their public meetings and allow for the removal of a person who makes </a:t>
            </a:r>
            <a:r>
              <a:rPr lang="en-US" u="sng" dirty="0" smtClean="0"/>
              <a:t>slanderous, profane, or threatening remarks or engages in any other disorderly conduct that disrupts the meeting</a:t>
            </a:r>
          </a:p>
          <a:p>
            <a:pPr lvl="1"/>
            <a:r>
              <a:rPr lang="en-US" u="sng" dirty="0" smtClean="0"/>
              <a:t>If there is no disruption, there cannot be a removal</a:t>
            </a:r>
            <a:endParaRPr lang="en-US" dirty="0" smtClean="0"/>
          </a:p>
          <a:p>
            <a:pPr lvl="2">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21</a:t>
            </a:fld>
            <a:endParaRPr lang="en-US" dirty="0"/>
          </a:p>
        </p:txBody>
      </p:sp>
    </p:spTree>
    <p:extLst>
      <p:ext uri="{BB962C8B-B14F-4D97-AF65-F5344CB8AC3E}">
        <p14:creationId xmlns:p14="http://schemas.microsoft.com/office/powerpoint/2010/main" val="2405086811"/>
      </p:ext>
    </p:extLst>
  </p:cSld>
  <p:clrMapOvr>
    <a:masterClrMapping/>
  </p:clrMapOvr>
  <p:transition spd="slow"/>
</p:sld>
</file>

<file path=ppt/slides/slide2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dirty="0" smtClean="0"/>
              <a:t>Consequences for Disrupting a Meeting</a:t>
            </a:r>
          </a:p>
        </p:txBody>
      </p:sp>
      <p:sp>
        <p:nvSpPr>
          <p:cNvPr id="1059843" name="Rectangle 3"/>
          <p:cNvSpPr>
            <a:spLocks noGrp="1" noChangeArrowheads="1"/>
          </p:cNvSpPr>
          <p:nvPr>
            <p:ph idx="1"/>
          </p:nvPr>
        </p:nvSpPr>
        <p:spPr/>
        <p:txBody>
          <a:bodyPr>
            <a:normAutofit lnSpcReduction="10000"/>
          </a:bodyPr>
          <a:lstStyle/>
          <a:p>
            <a:r>
              <a:rPr lang="en-US" dirty="0" smtClean="0"/>
              <a:t>**Take a recess and speak to the individual</a:t>
            </a:r>
          </a:p>
          <a:p>
            <a:r>
              <a:rPr lang="en-US" dirty="0" smtClean="0"/>
              <a:t>Penal Code section 403</a:t>
            </a:r>
          </a:p>
          <a:p>
            <a:pPr lvl="1"/>
            <a:r>
              <a:rPr lang="en-US" dirty="0"/>
              <a:t>Makes it a misdemeanor to willfully disturb or break up a lawful assembly or meeting unless the person has legal authority to do so</a:t>
            </a:r>
          </a:p>
          <a:p>
            <a:pPr lvl="1"/>
            <a:r>
              <a:rPr lang="en-US" dirty="0"/>
              <a:t>Actually impair the ability of the body to effectively conduct its </a:t>
            </a:r>
            <a:r>
              <a:rPr lang="en-US" dirty="0" smtClean="0"/>
              <a:t>meeting</a:t>
            </a:r>
          </a:p>
          <a:p>
            <a:r>
              <a:rPr lang="en-US" dirty="0" smtClean="0"/>
              <a:t>Removal from meeting </a:t>
            </a:r>
          </a:p>
          <a:p>
            <a:pPr lvl="1"/>
            <a:r>
              <a:rPr lang="en-US" dirty="0" smtClean="0"/>
              <a:t>For the agenda item or for the whole meeting? </a:t>
            </a:r>
          </a:p>
          <a:p>
            <a:r>
              <a:rPr lang="en-US" dirty="0" smtClean="0"/>
              <a:t>Clearing the room</a:t>
            </a:r>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22</a:t>
            </a:fld>
            <a:endParaRPr lang="en-US" dirty="0"/>
          </a:p>
        </p:txBody>
      </p:sp>
    </p:spTree>
    <p:extLst>
      <p:ext uri="{BB962C8B-B14F-4D97-AF65-F5344CB8AC3E}">
        <p14:creationId xmlns:p14="http://schemas.microsoft.com/office/powerpoint/2010/main" val="1555124940"/>
      </p:ext>
    </p:extLst>
  </p:cSld>
  <p:clrMapOvr>
    <a:masterClrMapping/>
  </p:clrMapOvr>
  <p:transition spd="slow"/>
</p:sld>
</file>

<file path=ppt/slides/slide2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dirty="0" smtClean="0"/>
              <a:t>Disruptive Meetings </a:t>
            </a:r>
          </a:p>
        </p:txBody>
      </p:sp>
      <p:sp>
        <p:nvSpPr>
          <p:cNvPr id="1105923" name="Rectangle 3"/>
          <p:cNvSpPr>
            <a:spLocks noGrp="1" noChangeArrowheads="1"/>
          </p:cNvSpPr>
          <p:nvPr>
            <p:ph idx="1"/>
          </p:nvPr>
        </p:nvSpPr>
        <p:spPr/>
        <p:txBody>
          <a:bodyPr/>
          <a:lstStyle/>
          <a:p>
            <a:r>
              <a:rPr lang="en-US" dirty="0">
                <a:hlinkClick r:id="rId3"/>
              </a:rPr>
              <a:t>https://www.youtube.com/watch?v=gIzQH0_-</a:t>
            </a:r>
            <a:r>
              <a:rPr lang="en-US" dirty="0" smtClean="0">
                <a:hlinkClick r:id="rId3"/>
              </a:rPr>
              <a:t>TmQ</a:t>
            </a:r>
            <a:endParaRPr lang="en-US" dirty="0"/>
          </a:p>
          <a:p>
            <a:r>
              <a:rPr lang="en-US" dirty="0">
                <a:hlinkClick r:id="rId4"/>
              </a:rPr>
              <a:t>https://www.latimes.com/california/story/2023-07-25/board-of-supervisors-meeting-temporarily-shut-down-amid-protest </a:t>
            </a:r>
            <a:endParaRPr lang="en-US" dirty="0" smtClean="0"/>
          </a:p>
          <a:p>
            <a:r>
              <a:rPr lang="en-US" dirty="0">
                <a:hlinkClick r:id="rId5"/>
              </a:rPr>
              <a:t>https://</a:t>
            </a:r>
            <a:r>
              <a:rPr lang="en-US" dirty="0" smtClean="0">
                <a:hlinkClick r:id="rId5"/>
              </a:rPr>
              <a:t>www.youtube.com/watch?v=tN9Dj5tkXAE</a:t>
            </a:r>
            <a:endParaRPr lang="en-US" dirty="0" smtClean="0"/>
          </a:p>
          <a:p>
            <a:endParaRPr lang="en-US" dirty="0" smtClean="0"/>
          </a:p>
        </p:txBody>
      </p:sp>
      <p:sp>
        <p:nvSpPr>
          <p:cNvPr id="4" name="Slide Number Placeholder 3"/>
          <p:cNvSpPr>
            <a:spLocks noGrp="1"/>
          </p:cNvSpPr>
          <p:nvPr>
            <p:ph type="sldNum" sz="quarter" idx="4"/>
          </p:nvPr>
        </p:nvSpPr>
        <p:spPr/>
        <p:txBody>
          <a:bodyPr/>
          <a:lstStyle/>
          <a:p>
            <a:fld id="{D1601523-002C-46E0-8B1B-541C1AE81B0D}" type="slidenum">
              <a:rPr lang="en-US" smtClean="0"/>
              <a:pPr/>
              <a:t>23</a:t>
            </a:fld>
            <a:endParaRPr lang="en-US" dirty="0"/>
          </a:p>
        </p:txBody>
      </p:sp>
    </p:spTree>
    <p:extLst>
      <p:ext uri="{BB962C8B-B14F-4D97-AF65-F5344CB8AC3E}">
        <p14:creationId xmlns:p14="http://schemas.microsoft.com/office/powerpoint/2010/main" val="3949287750"/>
      </p:ext>
    </p:extLst>
  </p:cSld>
  <p:clrMapOvr>
    <a:masterClrMapping/>
  </p:clrMapOvr>
  <p:transition spd="slow"/>
</p:sld>
</file>

<file path=ppt/slides/slide24.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838200" y="1825625"/>
            <a:ext cx="10805160" cy="3998705"/>
          </a:xfrm>
        </p:spPr>
        <p:txBody>
          <a:bodyPr>
            <a:normAutofit fontScale="92500" lnSpcReduction="10000"/>
          </a:bodyPr>
          <a:lstStyle/>
          <a:p>
            <a:r>
              <a:rPr lang="en-US" dirty="0" smtClean="0"/>
              <a:t>Adoption of board rules that clarify the types of behavior deemed disruptive</a:t>
            </a:r>
          </a:p>
          <a:p>
            <a:r>
              <a:rPr lang="en-US" dirty="0" smtClean="0"/>
              <a:t>If a highly charged issues is on the agenda, encourage the presiding officer to explain these rules and how they will be applied</a:t>
            </a:r>
          </a:p>
          <a:p>
            <a:r>
              <a:rPr lang="en-US" dirty="0" smtClean="0"/>
              <a:t>Meet with key staff, and if appropriate a police department representative, before the meeting to ensure that everyone is on the same page about how disruptions will be handled </a:t>
            </a:r>
          </a:p>
          <a:p>
            <a:r>
              <a:rPr lang="en-US" dirty="0" smtClean="0"/>
              <a:t>Encourage the presiding officer to provide at least one warning before ordering a disruptive individual from the meeting room</a:t>
            </a:r>
          </a:p>
          <a:p>
            <a:endParaRPr lang="en-US" dirty="0"/>
          </a:p>
        </p:txBody>
      </p:sp>
      <p:sp>
        <p:nvSpPr>
          <p:cNvPr id="11" name="Slide Number Placeholder 10"/>
          <p:cNvSpPr>
            <a:spLocks noGrp="1"/>
          </p:cNvSpPr>
          <p:nvPr>
            <p:ph type="sldNum" sz="quarter" idx="4"/>
          </p:nvPr>
        </p:nvSpPr>
        <p:spPr/>
        <p:txBody>
          <a:bodyPr/>
          <a:lstStyle/>
          <a:p>
            <a:fld id="{D1601523-002C-46E0-8B1B-541C1AE81B0D}" type="slidenum">
              <a:rPr lang="en-US" smtClean="0"/>
              <a:pPr/>
              <a:t>24</a:t>
            </a:fld>
            <a:endParaRPr lang="en-US" dirty="0"/>
          </a:p>
        </p:txBody>
      </p:sp>
      <p:sp>
        <p:nvSpPr>
          <p:cNvPr id="38914" name="Rectangle 2"/>
          <p:cNvSpPr>
            <a:spLocks noGrp="1" noChangeArrowheads="1"/>
          </p:cNvSpPr>
          <p:nvPr>
            <p:ph type="title"/>
          </p:nvPr>
        </p:nvSpPr>
        <p:spPr/>
        <p:txBody>
          <a:bodyPr/>
          <a:lstStyle/>
          <a:p>
            <a:r>
              <a:rPr lang="en-US" altLang="en-US" dirty="0" smtClean="0"/>
              <a:t>Best Practices</a:t>
            </a:r>
          </a:p>
        </p:txBody>
      </p:sp>
    </p:spTree>
    <p:extLst>
      <p:ext uri="{BB962C8B-B14F-4D97-AF65-F5344CB8AC3E}">
        <p14:creationId xmlns:p14="http://schemas.microsoft.com/office/powerpoint/2010/main" val="3849566109"/>
      </p:ext>
    </p:extLst>
  </p:cSld>
  <p:clrMapOvr>
    <a:masterClrMapping/>
  </p:clrMapOvr>
  <p:transition spd="slow"/>
</p:sld>
</file>

<file path=ppt/slides/slide2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dirty="0" smtClean="0"/>
              <a:t>Encourage the agenda to be organized in a manner most likely to ensure that the critical business of the council can be completed even if disruptions are anticipated with respect to a particular agenda item</a:t>
            </a:r>
          </a:p>
          <a:p>
            <a:pPr marL="0" indent="0">
              <a:buNone/>
            </a:pPr>
            <a:endParaRPr lang="en-US" dirty="0"/>
          </a:p>
        </p:txBody>
      </p:sp>
      <p:sp>
        <p:nvSpPr>
          <p:cNvPr id="3" name="Content Placeholder 2"/>
          <p:cNvSpPr>
            <a:spLocks noGrp="1"/>
          </p:cNvSpPr>
          <p:nvPr>
            <p:ph sz="half" idx="2"/>
          </p:nvPr>
        </p:nvSpPr>
        <p:spPr/>
        <p:txBody>
          <a:bodyPr/>
          <a:lstStyle/>
          <a:p>
            <a:endParaRPr lang="en-US"/>
          </a:p>
        </p:txBody>
      </p:sp>
      <p:sp>
        <p:nvSpPr>
          <p:cNvPr id="4" name="Slide Number Placeholder 3"/>
          <p:cNvSpPr>
            <a:spLocks noGrp="1"/>
          </p:cNvSpPr>
          <p:nvPr>
            <p:ph type="sldNum" sz="quarter" idx="4"/>
          </p:nvPr>
        </p:nvSpPr>
        <p:spPr/>
        <p:txBody>
          <a:bodyPr/>
          <a:lstStyle/>
          <a:p>
            <a:fld id="{D1601523-002C-46E0-8B1B-541C1AE81B0D}" type="slidenum">
              <a:rPr lang="en-US" smtClean="0"/>
              <a:pPr/>
              <a:t>25</a:t>
            </a:fld>
            <a:endParaRPr lang="en-US" dirty="0"/>
          </a:p>
        </p:txBody>
      </p:sp>
      <p:sp>
        <p:nvSpPr>
          <p:cNvPr id="5" name="Title 4"/>
          <p:cNvSpPr>
            <a:spLocks noGrp="1"/>
          </p:cNvSpPr>
          <p:nvPr>
            <p:ph type="title"/>
          </p:nvPr>
        </p:nvSpPr>
        <p:spPr/>
        <p:txBody>
          <a:bodyPr/>
          <a:lstStyle/>
          <a:p>
            <a:r>
              <a:rPr lang="en-US" dirty="0" smtClean="0"/>
              <a:t>Best Practices </a:t>
            </a:r>
            <a:endParaRPr lang="en-US" dirty="0"/>
          </a:p>
        </p:txBody>
      </p:sp>
    </p:spTree>
    <p:extLst>
      <p:ext uri="{BB962C8B-B14F-4D97-AF65-F5344CB8AC3E}">
        <p14:creationId xmlns:p14="http://schemas.microsoft.com/office/powerpoint/2010/main" val="2848720733"/>
      </p:ext>
    </p:extLst>
  </p:cSld>
  <p:clrMapOvr>
    <a:masterClrMapping/>
  </p:clrMapOvr>
</p:sld>
</file>

<file path=ppt/slides/slide26.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838200" y="1825625"/>
            <a:ext cx="10805160" cy="3998705"/>
          </a:xfrm>
        </p:spPr>
        <p:txBody>
          <a:bodyPr>
            <a:normAutofit fontScale="70000" lnSpcReduction="20000"/>
          </a:bodyPr>
          <a:lstStyle/>
          <a:p>
            <a:r>
              <a:rPr lang="en-US" dirty="0" smtClean="0"/>
              <a:t>Treat everyone equally</a:t>
            </a:r>
          </a:p>
          <a:p>
            <a:r>
              <a:rPr lang="en-US" dirty="0" smtClean="0"/>
              <a:t>Know your rules of decorum- create a cheat sheet</a:t>
            </a:r>
          </a:p>
          <a:p>
            <a:r>
              <a:rPr lang="en-US" dirty="0" smtClean="0"/>
              <a:t>A recess is better than removal</a:t>
            </a:r>
          </a:p>
          <a:p>
            <a:r>
              <a:rPr lang="en-US" dirty="0" smtClean="0"/>
              <a:t>Meet with Chair, Board Clerk in advance to discuss protocol – always better when on the same page</a:t>
            </a:r>
          </a:p>
          <a:p>
            <a:r>
              <a:rPr lang="en-US" dirty="0" smtClean="0"/>
              <a:t>Sometimes just ignoring it is the best practice</a:t>
            </a:r>
          </a:p>
          <a:p>
            <a:r>
              <a:rPr lang="en-US" dirty="0" smtClean="0"/>
              <a:t>Can remind public that vulgar speakers do not reflect the values of the board</a:t>
            </a:r>
          </a:p>
          <a:p>
            <a:r>
              <a:rPr lang="en-US" dirty="0" smtClean="0"/>
              <a:t>Make a record of disturbances</a:t>
            </a:r>
          </a:p>
          <a:p>
            <a:r>
              <a:rPr lang="en-US" dirty="0" smtClean="0"/>
              <a:t>Rethink when public comment is made and room set up</a:t>
            </a:r>
          </a:p>
          <a:p>
            <a:r>
              <a:rPr lang="en-US" dirty="0" smtClean="0"/>
              <a:t>Make sure safety and conducting District business, not speech, is the top priority </a:t>
            </a:r>
            <a:endParaRPr lang="en-US" dirty="0"/>
          </a:p>
        </p:txBody>
      </p:sp>
      <p:sp>
        <p:nvSpPr>
          <p:cNvPr id="11" name="Slide Number Placeholder 10"/>
          <p:cNvSpPr>
            <a:spLocks noGrp="1"/>
          </p:cNvSpPr>
          <p:nvPr>
            <p:ph type="sldNum" sz="quarter" idx="4"/>
          </p:nvPr>
        </p:nvSpPr>
        <p:spPr/>
        <p:txBody>
          <a:bodyPr/>
          <a:lstStyle/>
          <a:p>
            <a:fld id="{D1601523-002C-46E0-8B1B-541C1AE81B0D}" type="slidenum">
              <a:rPr lang="en-US" smtClean="0"/>
              <a:pPr/>
              <a:t>26</a:t>
            </a:fld>
            <a:endParaRPr lang="en-US" dirty="0"/>
          </a:p>
        </p:txBody>
      </p:sp>
      <p:sp>
        <p:nvSpPr>
          <p:cNvPr id="38914" name="Rectangle 2"/>
          <p:cNvSpPr>
            <a:spLocks noGrp="1" noChangeArrowheads="1"/>
          </p:cNvSpPr>
          <p:nvPr>
            <p:ph type="title"/>
          </p:nvPr>
        </p:nvSpPr>
        <p:spPr/>
        <p:txBody>
          <a:bodyPr/>
          <a:lstStyle/>
          <a:p>
            <a:r>
              <a:rPr lang="en-US" altLang="en-US" dirty="0" smtClean="0"/>
              <a:t>Best Practices  </a:t>
            </a:r>
          </a:p>
        </p:txBody>
      </p:sp>
    </p:spTree>
    <p:extLst>
      <p:ext uri="{BB962C8B-B14F-4D97-AF65-F5344CB8AC3E}">
        <p14:creationId xmlns:p14="http://schemas.microsoft.com/office/powerpoint/2010/main" val="2762918329"/>
      </p:ext>
    </p:extLst>
  </p:cSld>
  <p:clrMapOvr>
    <a:masterClrMapping/>
  </p:clrMapOvr>
  <p:transition spd="slow"/>
</p:sld>
</file>

<file path=ppt/slides/slide2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38200" y="1825625"/>
            <a:ext cx="10805160" cy="3998705"/>
          </a:xfrm>
        </p:spPr>
        <p:txBody>
          <a:bodyPr/>
          <a:lstStyle/>
          <a:p>
            <a:r>
              <a:rPr lang="en-US" dirty="0" smtClean="0"/>
              <a:t>A speaker refuses to leave the microphone after his or her speaking time has expired</a:t>
            </a:r>
          </a:p>
          <a:p>
            <a:r>
              <a:rPr lang="en-US" dirty="0" smtClean="0"/>
              <a:t>Speaker insist on addressing matters clearly not relevant to the agenda item</a:t>
            </a:r>
          </a:p>
          <a:p>
            <a:r>
              <a:rPr lang="en-US" dirty="0" smtClean="0"/>
              <a:t>Verbal disruptions from the audience </a:t>
            </a:r>
          </a:p>
          <a:p>
            <a:r>
              <a:rPr lang="en-US" dirty="0" smtClean="0"/>
              <a:t>A large crowd shows up to the meeting with large signs to protest a certain policy/action</a:t>
            </a:r>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27</a:t>
            </a:fld>
            <a:endParaRPr lang="en-US" dirty="0"/>
          </a:p>
        </p:txBody>
      </p:sp>
      <p:sp>
        <p:nvSpPr>
          <p:cNvPr id="5" name="Title 4"/>
          <p:cNvSpPr>
            <a:spLocks noGrp="1"/>
          </p:cNvSpPr>
          <p:nvPr>
            <p:ph type="title"/>
          </p:nvPr>
        </p:nvSpPr>
        <p:spPr/>
        <p:txBody>
          <a:bodyPr>
            <a:normAutofit fontScale="90000"/>
          </a:bodyPr>
          <a:lstStyle/>
          <a:p>
            <a:r>
              <a:rPr lang="en-US" dirty="0" smtClean="0"/>
              <a:t>Dealing with </a:t>
            </a:r>
            <a:r>
              <a:rPr lang="en-US" altLang="en-US" dirty="0"/>
              <a:t>Specific Types of Disruptions by Members of the Public</a:t>
            </a:r>
            <a:endParaRPr lang="en-US" dirty="0"/>
          </a:p>
        </p:txBody>
      </p:sp>
    </p:spTree>
    <p:extLst>
      <p:ext uri="{BB962C8B-B14F-4D97-AF65-F5344CB8AC3E}">
        <p14:creationId xmlns:p14="http://schemas.microsoft.com/office/powerpoint/2010/main" val="1679933405"/>
      </p:ext>
    </p:extLst>
  </p:cSld>
  <p:clrMapOvr>
    <a:masterClrMapping/>
  </p:clrMapOvr>
</p:sld>
</file>

<file path=ppt/slides/slide2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8" name="Content Placeholder 7"/>
          <p:cNvSpPr>
            <a:spLocks noGrp="1"/>
          </p:cNvSpPr>
          <p:nvPr>
            <p:ph idx="1"/>
          </p:nvPr>
        </p:nvSpPr>
        <p:spPr/>
        <p:txBody>
          <a:bodyPr/>
          <a:lstStyle/>
          <a:p>
            <a:pPr marL="0" indent="0">
              <a:buNone/>
            </a:pPr>
            <a:endParaRPr lang="en-US" dirty="0" smtClean="0"/>
          </a:p>
          <a:p>
            <a:pPr marL="0" indent="0">
              <a:buNone/>
            </a:pPr>
            <a:endParaRPr lang="en-US" dirty="0"/>
          </a:p>
          <a:p>
            <a:pPr marL="0" indent="0" algn="ctr">
              <a:buNone/>
            </a:pPr>
            <a:r>
              <a:rPr lang="en-US" sz="6000" dirty="0" smtClean="0"/>
              <a:t>QUESTIONS</a:t>
            </a:r>
            <a:endParaRPr lang="en-US" sz="6000"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28</a:t>
            </a:fld>
            <a:endParaRPr lang="en-US" dirty="0"/>
          </a:p>
        </p:txBody>
      </p:sp>
    </p:spTree>
    <p:extLst>
      <p:ext uri="{BB962C8B-B14F-4D97-AF65-F5344CB8AC3E}">
        <p14:creationId xmlns:p14="http://schemas.microsoft.com/office/powerpoint/2010/main" val="1119332298"/>
      </p:ext>
    </p:extLst>
  </p:cSld>
  <p:clrMapOvr>
    <a:masterClrMapping/>
  </p:clrMapOvr>
</p:sld>
</file>

<file path=ppt/slides/slide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1601523-002C-46E0-8B1B-541C1AE81B0D}" type="slidenum">
              <a:rPr lang="en-US" smtClean="0"/>
              <a:pPr/>
              <a:t>3</a:t>
            </a:fld>
            <a:endParaRPr lang="en-US" dirty="0"/>
          </a:p>
        </p:txBody>
      </p:sp>
    </p:spTree>
    <p:extLst>
      <p:ext uri="{BB962C8B-B14F-4D97-AF65-F5344CB8AC3E}">
        <p14:creationId xmlns:p14="http://schemas.microsoft.com/office/powerpoint/2010/main" val="678876462"/>
      </p:ext>
    </p:extLst>
  </p:cSld>
  <p:clrMapOvr>
    <a:masterClrMapping/>
  </p:clrMapOvr>
</p:sld>
</file>

<file path=ppt/slides/slide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Overview</a:t>
            </a:r>
            <a:endParaRPr lang="en-US" altLang="en-US" dirty="0" smtClean="0"/>
          </a:p>
        </p:txBody>
      </p:sp>
      <p:sp>
        <p:nvSpPr>
          <p:cNvPr id="6147" name="Content Placeholder 2"/>
          <p:cNvSpPr>
            <a:spLocks noGrp="1"/>
          </p:cNvSpPr>
          <p:nvPr>
            <p:ph idx="1"/>
          </p:nvPr>
        </p:nvSpPr>
        <p:spPr/>
        <p:txBody>
          <a:bodyPr>
            <a:normAutofit fontScale="92500" lnSpcReduction="20000"/>
          </a:bodyPr>
          <a:lstStyle/>
          <a:p>
            <a:r>
              <a:rPr lang="en-US" altLang="en-US" dirty="0" smtClean="0"/>
              <a:t>History of the Brown Act </a:t>
            </a:r>
          </a:p>
          <a:p>
            <a:r>
              <a:rPr lang="en-US" altLang="en-US" dirty="0" smtClean="0"/>
              <a:t>Purpose of the Brown Act</a:t>
            </a:r>
          </a:p>
          <a:p>
            <a:r>
              <a:rPr lang="en-US" altLang="en-US" dirty="0" smtClean="0"/>
              <a:t>Right to Access/Public Comment</a:t>
            </a:r>
            <a:endParaRPr lang="en-US" altLang="en-US" dirty="0"/>
          </a:p>
          <a:p>
            <a:r>
              <a:rPr lang="en-US" altLang="en-US" dirty="0" smtClean="0"/>
              <a:t>Limits of Public Comment</a:t>
            </a:r>
          </a:p>
          <a:p>
            <a:r>
              <a:rPr lang="en-US" altLang="en-US" dirty="0" smtClean="0"/>
              <a:t>Mitigating Disruptive Conduct</a:t>
            </a:r>
          </a:p>
          <a:p>
            <a:r>
              <a:rPr lang="en-US" altLang="en-US" dirty="0" smtClean="0"/>
              <a:t>Disruptive Meetings</a:t>
            </a:r>
          </a:p>
          <a:p>
            <a:r>
              <a:rPr lang="en-US" altLang="en-US" dirty="0" smtClean="0"/>
              <a:t>Best Practices</a:t>
            </a:r>
          </a:p>
          <a:p>
            <a:r>
              <a:rPr lang="en-US" altLang="en-US" dirty="0" smtClean="0"/>
              <a:t>Dealing with Specific Types of Disruptions by Members of the Public</a:t>
            </a:r>
          </a:p>
        </p:txBody>
      </p:sp>
      <p:sp>
        <p:nvSpPr>
          <p:cNvPr id="4" name="Slide Number Placeholder 3"/>
          <p:cNvSpPr>
            <a:spLocks noGrp="1"/>
          </p:cNvSpPr>
          <p:nvPr>
            <p:ph type="sldNum" sz="quarter" idx="4"/>
          </p:nvPr>
        </p:nvSpPr>
        <p:spPr/>
        <p:txBody>
          <a:bodyPr/>
          <a:lstStyle/>
          <a:p>
            <a:fld id="{D1601523-002C-46E0-8B1B-541C1AE81B0D}" type="slidenum">
              <a:rPr lang="en-US" smtClean="0"/>
              <a:pPr/>
              <a:t>4</a:t>
            </a:fld>
            <a:endParaRPr lang="en-US" dirty="0"/>
          </a:p>
        </p:txBody>
      </p:sp>
    </p:spTree>
    <p:extLst>
      <p:ext uri="{BB962C8B-B14F-4D97-AF65-F5344CB8AC3E}">
        <p14:creationId xmlns:p14="http://schemas.microsoft.com/office/powerpoint/2010/main" val="1391456794"/>
      </p:ext>
    </p:extLst>
  </p:cSld>
  <p:clrMapOvr>
    <a:masterClrMapping/>
  </p:clrMapOvr>
  <p:transition spd="slow"/>
</p:sld>
</file>

<file path=ppt/slides/slide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The Ralph M. Brown Act</a:t>
            </a:r>
            <a:endParaRPr lang="en-US" altLang="en-US" dirty="0" smtClean="0"/>
          </a:p>
        </p:txBody>
      </p:sp>
      <p:sp>
        <p:nvSpPr>
          <p:cNvPr id="7171" name="Content Placeholder 2"/>
          <p:cNvSpPr>
            <a:spLocks noGrp="1"/>
          </p:cNvSpPr>
          <p:nvPr>
            <p:ph idx="1"/>
          </p:nvPr>
        </p:nvSpPr>
        <p:spPr/>
        <p:txBody>
          <a:bodyPr/>
          <a:lstStyle/>
          <a:p>
            <a:r>
              <a:rPr lang="en-US" altLang="en-US" smtClean="0"/>
              <a:t>In late 1951, San Francisco Chronicle reporter Mike Harris spent six weeks looking into the way local agencies conducted meetings. State law had long required that business be done in public, but Harris discovered secret meetings or caucuses were common. He wrote a 10-part series on “Your Secret Government” that ran in May and June 1952.</a:t>
            </a:r>
            <a:endParaRPr lang="en-US" altLang="en-US" dirty="0" smtClean="0"/>
          </a:p>
        </p:txBody>
      </p:sp>
      <p:sp>
        <p:nvSpPr>
          <p:cNvPr id="6" name="Slide Number Placeholder 5"/>
          <p:cNvSpPr>
            <a:spLocks noGrp="1"/>
          </p:cNvSpPr>
          <p:nvPr>
            <p:ph type="sldNum" sz="quarter" idx="4"/>
          </p:nvPr>
        </p:nvSpPr>
        <p:spPr/>
        <p:txBody>
          <a:bodyPr/>
          <a:lstStyle/>
          <a:p>
            <a:fld id="{D1601523-002C-46E0-8B1B-541C1AE81B0D}" type="slidenum">
              <a:rPr lang="en-US" smtClean="0"/>
              <a:pPr/>
              <a:t>5</a:t>
            </a:fld>
            <a:endParaRPr lang="en-US" dirty="0"/>
          </a:p>
        </p:txBody>
      </p:sp>
    </p:spTree>
    <p:extLst>
      <p:ext uri="{BB962C8B-B14F-4D97-AF65-F5344CB8AC3E}">
        <p14:creationId xmlns:p14="http://schemas.microsoft.com/office/powerpoint/2010/main" val="3208916192"/>
      </p:ext>
    </p:extLst>
  </p:cSld>
  <p:clrMapOvr>
    <a:masterClrMapping/>
  </p:clrMapOvr>
  <p:transition spd="slow"/>
</p:sld>
</file>

<file path=ppt/slides/slide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The Ralph M. Brown Act</a:t>
            </a:r>
            <a:endParaRPr lang="en-US" altLang="en-US" dirty="0" smtClean="0"/>
          </a:p>
        </p:txBody>
      </p:sp>
      <p:sp>
        <p:nvSpPr>
          <p:cNvPr id="10243" name="Content Placeholder 2"/>
          <p:cNvSpPr>
            <a:spLocks noGrp="1"/>
          </p:cNvSpPr>
          <p:nvPr>
            <p:ph idx="1"/>
          </p:nvPr>
        </p:nvSpPr>
        <p:spPr/>
        <p:txBody>
          <a:bodyPr/>
          <a:lstStyle/>
          <a:p>
            <a:r>
              <a:rPr lang="en-US" altLang="en-US" smtClean="0"/>
              <a:t>Out of the series came a decision to push for a new state open meeting law. </a:t>
            </a:r>
          </a:p>
          <a:p>
            <a:r>
              <a:rPr lang="en-US" altLang="en-US" smtClean="0"/>
              <a:t>Assembly Member Ralph M. Brown carried legislation.</a:t>
            </a:r>
          </a:p>
          <a:p>
            <a:r>
              <a:rPr lang="en-US" altLang="en-US" smtClean="0"/>
              <a:t>The “Brown Act”, has evolved under a series of amendments and court decisions, and has been the model for other open meeting laws—such as the Bagley-Keene Act, enacted in 1967 to cover state agencies.</a:t>
            </a:r>
            <a:endParaRPr lang="en-US" altLang="en-US" dirty="0" smtClean="0"/>
          </a:p>
        </p:txBody>
      </p:sp>
      <p:sp>
        <p:nvSpPr>
          <p:cNvPr id="4" name="Slide Number Placeholder 3"/>
          <p:cNvSpPr>
            <a:spLocks noGrp="1"/>
          </p:cNvSpPr>
          <p:nvPr>
            <p:ph type="sldNum" sz="quarter" idx="4"/>
          </p:nvPr>
        </p:nvSpPr>
        <p:spPr/>
        <p:txBody>
          <a:bodyPr/>
          <a:lstStyle/>
          <a:p>
            <a:fld id="{D1601523-002C-46E0-8B1B-541C1AE81B0D}" type="slidenum">
              <a:rPr lang="en-US" smtClean="0"/>
              <a:pPr/>
              <a:t>6</a:t>
            </a:fld>
            <a:endParaRPr lang="en-US" dirty="0"/>
          </a:p>
        </p:txBody>
      </p:sp>
    </p:spTree>
    <p:extLst>
      <p:ext uri="{BB962C8B-B14F-4D97-AF65-F5344CB8AC3E}">
        <p14:creationId xmlns:p14="http://schemas.microsoft.com/office/powerpoint/2010/main" val="4228024572"/>
      </p:ext>
    </p:extLst>
  </p:cSld>
  <p:clrMapOvr>
    <a:masterClrMapping/>
  </p:clrMapOvr>
  <p:transition spd="slow"/>
</p:sld>
</file>

<file path=ppt/slides/slide7.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fontScale="77500" lnSpcReduction="20000"/>
          </a:bodyPr>
          <a:lstStyle/>
          <a:p>
            <a:r>
              <a:rPr lang="en-US" altLang="en-US" dirty="0" smtClean="0"/>
              <a:t>To ensure that almost all aspects of the decision-making process of legislative bodies of local agencies are conducted in public and open to public scrutiny.</a:t>
            </a:r>
          </a:p>
          <a:p>
            <a:r>
              <a:rPr lang="en-US" altLang="en-US" dirty="0" smtClean="0"/>
              <a:t>“The people, in delegating authority, do not give their public servants the right to decide what is good for the people to know and what is not good for them to know. The people insist on remaining informed so that they may retain control over the instruments they have created.”  (Gov. Code 54950.)</a:t>
            </a:r>
          </a:p>
          <a:p>
            <a:endParaRPr lang="en-US" dirty="0"/>
          </a:p>
        </p:txBody>
      </p:sp>
      <p:pic>
        <p:nvPicPr>
          <p:cNvPr id="20485" name="Picture 6" descr="MCj0439588000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81775" y="1924844"/>
            <a:ext cx="4362450" cy="3800475"/>
          </a:xfrm>
        </p:spPr>
      </p:pic>
      <p:sp>
        <p:nvSpPr>
          <p:cNvPr id="11" name="Slide Number Placeholder 10"/>
          <p:cNvSpPr>
            <a:spLocks noGrp="1"/>
          </p:cNvSpPr>
          <p:nvPr>
            <p:ph type="sldNum" sz="quarter" idx="4"/>
          </p:nvPr>
        </p:nvSpPr>
        <p:spPr/>
        <p:txBody>
          <a:bodyPr/>
          <a:lstStyle/>
          <a:p>
            <a:fld id="{D1601523-002C-46E0-8B1B-541C1AE81B0D}" type="slidenum">
              <a:rPr lang="en-US" smtClean="0"/>
              <a:pPr/>
              <a:t>7</a:t>
            </a:fld>
            <a:endParaRPr lang="en-US" dirty="0"/>
          </a:p>
        </p:txBody>
      </p:sp>
      <p:sp>
        <p:nvSpPr>
          <p:cNvPr id="21506" name="Rectangle 2"/>
          <p:cNvSpPr>
            <a:spLocks noGrp="1" noChangeArrowheads="1"/>
          </p:cNvSpPr>
          <p:nvPr>
            <p:ph type="title"/>
          </p:nvPr>
        </p:nvSpPr>
        <p:spPr/>
        <p:txBody>
          <a:bodyPr/>
          <a:lstStyle/>
          <a:p>
            <a:r>
              <a:rPr lang="en-US" altLang="en-US" smtClean="0"/>
              <a:t>Purpose of Brown Act</a:t>
            </a:r>
            <a:endParaRPr lang="en-US" altLang="en-US" dirty="0" smtClean="0"/>
          </a:p>
        </p:txBody>
      </p:sp>
    </p:spTree>
    <p:extLst>
      <p:ext uri="{BB962C8B-B14F-4D97-AF65-F5344CB8AC3E}">
        <p14:creationId xmlns:p14="http://schemas.microsoft.com/office/powerpoint/2010/main" val="6901681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The Right to Access</a:t>
            </a:r>
            <a:endParaRPr lang="en-US" altLang="en-US" dirty="0" smtClean="0"/>
          </a:p>
        </p:txBody>
      </p:sp>
      <p:sp>
        <p:nvSpPr>
          <p:cNvPr id="12291" name="Content Placeholder 2"/>
          <p:cNvSpPr>
            <a:spLocks noGrp="1"/>
          </p:cNvSpPr>
          <p:nvPr>
            <p:ph idx="1"/>
          </p:nvPr>
        </p:nvSpPr>
        <p:spPr/>
        <p:txBody>
          <a:bodyPr>
            <a:normAutofit fontScale="85000" lnSpcReduction="20000"/>
          </a:bodyPr>
          <a:lstStyle/>
          <a:p>
            <a:r>
              <a:rPr lang="en-US" dirty="0"/>
              <a:t>Two key parts of the Brown Act have not changed since its adoption in 1953:</a:t>
            </a:r>
          </a:p>
          <a:p>
            <a:r>
              <a:rPr lang="en-US" dirty="0"/>
              <a:t>“In enacting this chapter, the Legislature finds and declares that the public commissions, boards and councils and the other public agencies in this State exist to aid in the conduct of the people’s business. It is the intent of the law that their actions </a:t>
            </a:r>
            <a:r>
              <a:rPr lang="en-US" u="sng" dirty="0"/>
              <a:t>be taken openly</a:t>
            </a:r>
            <a:r>
              <a:rPr lang="en-US" dirty="0"/>
              <a:t> and that their </a:t>
            </a:r>
            <a:r>
              <a:rPr lang="en-US" u="sng" dirty="0"/>
              <a:t>deliberations be conducted openly</a:t>
            </a:r>
            <a:r>
              <a:rPr lang="en-US" dirty="0"/>
              <a:t>.” </a:t>
            </a:r>
          </a:p>
          <a:p>
            <a:r>
              <a:rPr lang="en-US" dirty="0"/>
              <a:t>“The people of this State do not yield their sovereignty to the agencies which serve them. The people, in delegating authority, do not give their public servants the right to decide what is good for the people to know and what is not good for them to know. The </a:t>
            </a:r>
            <a:r>
              <a:rPr lang="en-US" u="sng" dirty="0"/>
              <a:t>people insist on remaining informed so that they may retain control over the instruments they have created</a:t>
            </a:r>
            <a:r>
              <a:rPr lang="en-US" dirty="0"/>
              <a:t>.” </a:t>
            </a:r>
          </a:p>
        </p:txBody>
      </p:sp>
      <p:sp>
        <p:nvSpPr>
          <p:cNvPr id="4" name="Slide Number Placeholder 3"/>
          <p:cNvSpPr>
            <a:spLocks noGrp="1"/>
          </p:cNvSpPr>
          <p:nvPr>
            <p:ph type="sldNum" sz="quarter" idx="4"/>
          </p:nvPr>
        </p:nvSpPr>
        <p:spPr/>
        <p:txBody>
          <a:bodyPr/>
          <a:lstStyle/>
          <a:p>
            <a:fld id="{D1601523-002C-46E0-8B1B-541C1AE81B0D}" type="slidenum">
              <a:rPr lang="en-US" smtClean="0"/>
              <a:pPr/>
              <a:t>8</a:t>
            </a:fld>
            <a:endParaRPr lang="en-US" dirty="0"/>
          </a:p>
        </p:txBody>
      </p:sp>
    </p:spTree>
    <p:extLst>
      <p:ext uri="{BB962C8B-B14F-4D97-AF65-F5344CB8AC3E}">
        <p14:creationId xmlns:p14="http://schemas.microsoft.com/office/powerpoint/2010/main" val="2806680651"/>
      </p:ext>
    </p:extLst>
  </p:cSld>
  <p:clrMapOvr>
    <a:masterClrMapping/>
  </p:clrMapOvr>
  <p:transition spd="slow"/>
</p:sld>
</file>

<file path=ppt/slides/slide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Health Care District Law</a:t>
            </a:r>
            <a:endParaRPr lang="en-US" dirty="0"/>
          </a:p>
        </p:txBody>
      </p:sp>
      <p:sp>
        <p:nvSpPr>
          <p:cNvPr id="3" name="Content Placeholder 2"/>
          <p:cNvSpPr>
            <a:spLocks noGrp="1"/>
          </p:cNvSpPr>
          <p:nvPr>
            <p:ph idx="1"/>
          </p:nvPr>
        </p:nvSpPr>
        <p:spPr/>
        <p:txBody>
          <a:bodyPr/>
          <a:lstStyle/>
          <a:p>
            <a:r>
              <a:rPr lang="en-US" dirty="0" smtClean="0"/>
              <a:t>Health and Safety Code section 3200 et. seq. </a:t>
            </a:r>
          </a:p>
          <a:p>
            <a:r>
              <a:rPr lang="en-US" dirty="0" smtClean="0"/>
              <a:t>Section 32106 provides that except as provided in the Ralph M. Brown Act (Gov. Code section 54950 et. seq.) all of the sessions of the board of directors, whether regular or special, shall be open to the public…</a:t>
            </a:r>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9</a:t>
            </a:fld>
            <a:endParaRPr lang="en-US" dirty="0"/>
          </a:p>
        </p:txBody>
      </p:sp>
    </p:spTree>
    <p:extLst>
      <p:ext uri="{BB962C8B-B14F-4D97-AF65-F5344CB8AC3E}">
        <p14:creationId xmlns:p14="http://schemas.microsoft.com/office/powerpoint/2010/main" val="3038335612"/>
      </p:ext>
    </p:extLst>
  </p:cSld>
  <p:clrMapOvr>
    <a:masterClrMapping/>
  </p:clrMapOvr>
</p:sld>
</file>

<file path=ppt/theme/theme1.xml><?xml version="1.0" encoding="utf-8"?>
<a:theme xmlns:thm15="http://schemas.microsoft.com/office/thememl/2012/main" xmlns:a="http://schemas.openxmlformats.org/drawingml/2006/main" name="Office Theme">
  <a:themeElements>
    <a:clrScheme name="BBK Law 1">
      <a:dk1>
        <a:srgbClr val="343534"/>
      </a:dk1>
      <a:lt1>
        <a:srgbClr val="FFFFFF"/>
      </a:lt1>
      <a:dk2>
        <a:srgbClr val="004473"/>
      </a:dk2>
      <a:lt2>
        <a:srgbClr val="E9E7EA"/>
      </a:lt2>
      <a:accent1>
        <a:srgbClr val="004473"/>
      </a:accent1>
      <a:accent2>
        <a:srgbClr val="0794A1"/>
      </a:accent2>
      <a:accent3>
        <a:srgbClr val="EBCB21"/>
      </a:accent3>
      <a:accent4>
        <a:srgbClr val="8FCCEE"/>
      </a:accent4>
      <a:accent5>
        <a:srgbClr val="BC2D74"/>
      </a:accent5>
      <a:accent6>
        <a:srgbClr val="E79900"/>
      </a:accent6>
      <a:hlink>
        <a:srgbClr val="0A93A1"/>
      </a:hlink>
      <a:folHlink>
        <a:srgbClr val="E698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amp;K Law Template.potx" id="{B33164C4-1BC0-41FE-8C83-35A9F24636DD}" vid="{5A29DEA3-919D-4F52-8A00-9EA638A1A0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3.xml"/></Relationships>
</file>

<file path=customXML/item.xml>��< ? x m l   v e r s i o n = " 1 . 0 "   e n c o d i n g = " u t f - 1 6 " ? > < p r o p e r t i e s   x m l n s = " h t t p : / / w w w . i m a n a g e . c o m / w o r k / x m l s c h e m a " >  
     < d o c u m e n t i d > I M A N A G E ! 4 1 6 1 4 1 7 8 . 1 < / d o c u m e n t i d >  
     < s e n d e r i d > H E N R Y . C A S T I L L O < / s e n d e r i d >  
     < s e n d e r e m a i l > H E N R Y . C A S T I L L O @ B B K L A W . C O M < / s e n d e r e m a i l >  
     < l a s t m o d i f i e d > 2 0 2 3 - 0 8 - 3 1 T 1 4 : 1 0 : 1 9 . 0 0 0 0 0 0 0 - 0 7 : 0 0 < / l a s t m o d i f i e d >  
     < d a t a b a s e > I M A N A G E < / d a t a b a s e >  
 < / p r o p e r t i e s > 
</file>

<file path=customXML/item1.xml><?xml version="1.0" encoding="utf-8"?>
<ct:contentTypeSchema xmlns:ct="http://schemas.microsoft.com/office/2006/metadata/contentType" xmlns:ma="http://schemas.microsoft.com/office/2006/metadata/properties/metaAttributes" ct:_="" ma:_="" ma:contentTypeName="Document" ma:contentTypeID="0x010100C8F13ACAEFD4E746A6DE99A5742773B3" ma:contentTypeVersion="17" ma:contentTypeDescription="Create a new document." ma:contentTypeScope="" ma:versionID="b43bd02079bbb83487904c6f195fe771">
  <xsd:schema xmlns:xsd="http://www.w3.org/2001/XMLSchema" xmlns:xs="http://www.w3.org/2001/XMLSchema" xmlns:p="http://schemas.microsoft.com/office/2006/metadata/properties" xmlns:ns2="f97414ec-e8e1-47c5-b88d-8d6bc9f1dc5c" xmlns:ns3="141ecd1f-2374-411e-bbb0-b3059a3af7bb" targetNamespace="http://schemas.microsoft.com/office/2006/metadata/properties" ma:root="true" ma:fieldsID="2ab00912dd6dc6fe59555680a0d25125" ns2:_="" ns3:_="">
    <xsd:import namespace="f97414ec-e8e1-47c5-b88d-8d6bc9f1dc5c"/>
    <xsd:import namespace="141ecd1f-2374-411e-bbb0-b3059a3af7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7414ec-e8e1-47c5-b88d-8d6bc9f1dc5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d0edf2d5-b58b-4f1d-ba86-8675ba6ccce4}" ma:internalName="TaxCatchAll" ma:showField="CatchAllData" ma:web="f97414ec-e8e1-47c5-b88d-8d6bc9f1dc5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41ecd1f-2374-411e-bbb0-b3059a3af7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971c94f-f162-4cf6-843e-425104ee78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CC32F4-C2A6-42BE-925A-AA2C1BAD50AE}"/>
</file>

<file path=customXML/itemProps2.xml><?xml version="1.0" encoding="utf-8"?>
<ds:datastoreItem xmlns:ds="http://schemas.openxmlformats.org/officeDocument/2006/customXml" ds:itemID="{FF804CD8-4D88-4910-AB26-425163661CA9}"/>
</file>

<file path=customXML/itemProps3.xml><?xml version="1.0" encoding="utf-8"?>
<ds:datastoreItem xmlns:ds="http://schemas.openxmlformats.org/officeDocument/2006/customXml" ds:itemID="{71BEB106-8B13-43EE-A144-D706CFC713EA}"/>
</file>

<file path=docProps/app.xml><?xml version="1.0" encoding="utf-8"?>
<ap:Properties xmlns:vt="http://schemas.openxmlformats.org/officeDocument/2006/docPropsVTypes" xmlns:ap="http://schemas.openxmlformats.org/officeDocument/2006/extended-properties">
  <ap:Template/>
</ap:Properties>
</file>

<file path=docProps/core.xml><?xml version="1.0" encoding="utf-8"?>
<coreProperties xmlns:dc="http://purl.org/dc/elements/1.1/" xmlns:dcterms="http://purl.org/dc/terms/" xmlns:xsi="http://www.w3.org/2001/XMLSchema-instance" xmlns="http://schemas.openxmlformats.org/package/2006/metadata/core-properties">
  <lastPrinted>1900-01-01T08:00:00.0000000Z</lastPrinted>
  <dcterms:created xsi:type="dcterms:W3CDTF">1900-01-01T08:00:00.0000000Z</dcterms:created>
  <dcterms:modified xsi:type="dcterms:W3CDTF">1900-01-01T08:00:00.0000000Z</dcterms:modified>
</coreProperties>
</file>