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47"/>
    <a:srgbClr val="313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7"/>
    <p:restoredTop sz="94720"/>
  </p:normalViewPr>
  <p:slideViewPr>
    <p:cSldViewPr snapToGrid="0" showGuides="1">
      <p:cViewPr varScale="1">
        <p:scale>
          <a:sx n="141" d="100"/>
          <a:sy n="141" d="100"/>
        </p:scale>
        <p:origin x="3088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6BAD-ABC1-A244-B946-24D814487822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6DF0B-6695-DA43-8750-FC51DB70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D530-5652-424B-BA72-F5D9AAB0551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3E9A8-93A4-5F20-F1B5-1601F747F42D}"/>
              </a:ext>
            </a:extLst>
          </p:cNvPr>
          <p:cNvSpPr/>
          <p:nvPr/>
        </p:nvSpPr>
        <p:spPr>
          <a:xfrm>
            <a:off x="2574865" y="971555"/>
            <a:ext cx="1518833" cy="448492"/>
          </a:xfrm>
          <a:prstGeom prst="rect">
            <a:avLst/>
          </a:prstGeom>
          <a:noFill/>
          <a:ln>
            <a:solidFill>
              <a:srgbClr val="313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313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[CHAMBER LOGO]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82ADA-2E57-7F42-3965-376E7DD64977}"/>
              </a:ext>
            </a:extLst>
          </p:cNvPr>
          <p:cNvSpPr txBox="1">
            <a:spLocks/>
          </p:cNvSpPr>
          <p:nvPr/>
        </p:nvSpPr>
        <p:spPr>
          <a:xfrm>
            <a:off x="964389" y="505460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081E2-F967-8F20-CA1B-167CC1F279F1}"/>
              </a:ext>
            </a:extLst>
          </p:cNvPr>
          <p:cNvSpPr txBox="1">
            <a:spLocks/>
          </p:cNvSpPr>
          <p:nvPr/>
        </p:nvSpPr>
        <p:spPr>
          <a:xfrm>
            <a:off x="964389" y="58991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FE28-4794-19AA-A468-6F4E8833A963}"/>
              </a:ext>
            </a:extLst>
          </p:cNvPr>
          <p:cNvSpPr txBox="1">
            <a:spLocks/>
          </p:cNvSpPr>
          <p:nvPr/>
        </p:nvSpPr>
        <p:spPr>
          <a:xfrm>
            <a:off x="964389" y="67500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06564-A173-F145-CEEB-2CD9951B93DF}"/>
              </a:ext>
            </a:extLst>
          </p:cNvPr>
          <p:cNvSpPr txBox="1">
            <a:spLocks/>
          </p:cNvSpPr>
          <p:nvPr/>
        </p:nvSpPr>
        <p:spPr>
          <a:xfrm>
            <a:off x="2532839" y="505460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1A371-44E5-2A5F-AAEF-75FD533AD4BA}"/>
              </a:ext>
            </a:extLst>
          </p:cNvPr>
          <p:cNvSpPr txBox="1">
            <a:spLocks/>
          </p:cNvSpPr>
          <p:nvPr/>
        </p:nvSpPr>
        <p:spPr>
          <a:xfrm>
            <a:off x="2532839" y="58991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ADCFE-D714-A9DB-20D5-DE3316A54676}"/>
              </a:ext>
            </a:extLst>
          </p:cNvPr>
          <p:cNvSpPr txBox="1">
            <a:spLocks/>
          </p:cNvSpPr>
          <p:nvPr/>
        </p:nvSpPr>
        <p:spPr>
          <a:xfrm>
            <a:off x="2532839" y="67500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0BF70-BA0E-FE61-534F-43A3FFE5D22D}"/>
              </a:ext>
            </a:extLst>
          </p:cNvPr>
          <p:cNvSpPr txBox="1">
            <a:spLocks/>
          </p:cNvSpPr>
          <p:nvPr/>
        </p:nvSpPr>
        <p:spPr>
          <a:xfrm>
            <a:off x="964389" y="8307772"/>
            <a:ext cx="2013762" cy="699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Finalists who advance to the national competition will compete for prizes worth more than </a:t>
            </a:r>
            <a:r>
              <a:rPr lang="en-US" sz="12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$50,000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712B7-13A6-6A80-5D68-88E247D80368}"/>
              </a:ext>
            </a:extLst>
          </p:cNvPr>
          <p:cNvSpPr txBox="1">
            <a:spLocks/>
          </p:cNvSpPr>
          <p:nvPr/>
        </p:nvSpPr>
        <p:spPr>
          <a:xfrm>
            <a:off x="4202888" y="7049136"/>
            <a:ext cx="2801161" cy="1644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[CHAMBER WEBSITE URL]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86465-FD1D-1362-ECCB-73D0E933F0DD}"/>
              </a:ext>
            </a:extLst>
          </p:cNvPr>
          <p:cNvSpPr txBox="1">
            <a:spLocks/>
          </p:cNvSpPr>
          <p:nvPr/>
        </p:nvSpPr>
        <p:spPr>
          <a:xfrm>
            <a:off x="6136868" y="8238240"/>
            <a:ext cx="949732" cy="1644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[U.S. TIMEZONE]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183F-CF33-1A0B-495A-E8B0646BDB4E}"/>
              </a:ext>
            </a:extLst>
          </p:cNvPr>
          <p:cNvSpPr txBox="1">
            <a:spLocks/>
          </p:cNvSpPr>
          <p:nvPr/>
        </p:nvSpPr>
        <p:spPr>
          <a:xfrm>
            <a:off x="4202888" y="8547736"/>
            <a:ext cx="3118662" cy="9645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[CHAMBER NAME]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[Address Line 1]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[Address Line 2]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[email address]</a:t>
            </a: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Civics Bee is presented by the [CHAMBER NAME], with support from the U.S. Chamber of Commerce Foundation.</a:t>
            </a:r>
          </a:p>
        </p:txBody>
      </p:sp>
    </p:spTree>
    <p:extLst>
      <p:ext uri="{BB962C8B-B14F-4D97-AF65-F5344CB8AC3E}">
        <p14:creationId xmlns:p14="http://schemas.microsoft.com/office/powerpoint/2010/main" val="1819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C4E13F-BC8A-132A-7038-606D7588A9E1}"/>
              </a:ext>
            </a:extLst>
          </p:cNvPr>
          <p:cNvSpPr/>
          <p:nvPr/>
        </p:nvSpPr>
        <p:spPr>
          <a:xfrm>
            <a:off x="2579219" y="8788367"/>
            <a:ext cx="1518833" cy="448492"/>
          </a:xfrm>
          <a:prstGeom prst="rect">
            <a:avLst/>
          </a:prstGeom>
          <a:noFill/>
          <a:ln>
            <a:solidFill>
              <a:srgbClr val="313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313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[CHAMBER LOGO]</a:t>
            </a:r>
          </a:p>
        </p:txBody>
      </p:sp>
    </p:spTree>
    <p:extLst>
      <p:ext uri="{BB962C8B-B14F-4D97-AF65-F5344CB8AC3E}">
        <p14:creationId xmlns:p14="http://schemas.microsoft.com/office/powerpoint/2010/main" val="4105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4816bc-ac47-4465-823b-a5cbfb5b4a8b" xsi:nil="true"/>
    <lcf76f155ced4ddcb4097134ff3c332f xmlns="73319d96-e99a-4687-846a-071d8c5533d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E7B4173B160458FBAF666439C5E1F" ma:contentTypeVersion="11" ma:contentTypeDescription="Create a new document." ma:contentTypeScope="" ma:versionID="05aa8d7363f80e4c22af5deac00e8c5f">
  <xsd:schema xmlns:xsd="http://www.w3.org/2001/XMLSchema" xmlns:xs="http://www.w3.org/2001/XMLSchema" xmlns:p="http://schemas.microsoft.com/office/2006/metadata/properties" xmlns:ns2="73319d96-e99a-4687-846a-071d8c5533d4" xmlns:ns3="3d4816bc-ac47-4465-823b-a5cbfb5b4a8b" targetNamespace="http://schemas.microsoft.com/office/2006/metadata/properties" ma:root="true" ma:fieldsID="9aefe9e98356b17d74b9973cf3e04021" ns2:_="" ns3:_="">
    <xsd:import namespace="73319d96-e99a-4687-846a-071d8c5533d4"/>
    <xsd:import namespace="3d4816bc-ac47-4465-823b-a5cbfb5b4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19d96-e99a-4687-846a-071d8c553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47a7c51-ee96-4757-9854-016402148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816bc-ac47-4465-823b-a5cbfb5b4a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1b2779-84dc-4716-a22f-6159ccea9cb9}" ma:internalName="TaxCatchAll" ma:showField="CatchAllData" ma:web="3d4816bc-ac47-4465-823b-a5cbfb5b4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BE54C-55CE-4FEA-89B4-371B46E0A678}">
  <ds:schemaRefs>
    <ds:schemaRef ds:uri="http://schemas.microsoft.com/office/2006/metadata/properties"/>
    <ds:schemaRef ds:uri="http://schemas.microsoft.com/office/infopath/2007/PartnerControls"/>
    <ds:schemaRef ds:uri="7985d40a-85fe-4448-9eaf-042f5cb0ed7d"/>
    <ds:schemaRef ds:uri="9992f978-c1e3-44b8-b4db-c007000739f6"/>
    <ds:schemaRef ds:uri="3d4816bc-ac47-4465-823b-a5cbfb5b4a8b"/>
    <ds:schemaRef ds:uri="73319d96-e99a-4687-846a-071d8c5533d4"/>
  </ds:schemaRefs>
</ds:datastoreItem>
</file>

<file path=customXml/itemProps2.xml><?xml version="1.0" encoding="utf-8"?>
<ds:datastoreItem xmlns:ds="http://schemas.openxmlformats.org/officeDocument/2006/customXml" ds:itemID="{753470D6-E292-426D-91B8-C6E1B68B4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19d96-e99a-4687-846a-071d8c5533d4"/>
    <ds:schemaRef ds:uri="3d4816bc-ac47-4465-823b-a5cbfb5b4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A3B15F-784A-43AC-8157-ABF42E1F6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99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Hogan</dc:creator>
  <cp:lastModifiedBy>Jenna Trosien</cp:lastModifiedBy>
  <cp:revision>18</cp:revision>
  <dcterms:created xsi:type="dcterms:W3CDTF">2022-10-26T14:46:05Z</dcterms:created>
  <dcterms:modified xsi:type="dcterms:W3CDTF">2023-10-24T17:14:24Z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0x0101004D7E7B4173B160458FBAF666439C5E1F</vt:lpwstr>
  </property>
  <property fmtid="{D5CDD505-2E9C-101B-9397-08002B2CF9AE}" pid="3" name="MediaServiceImageTags">
    <vt:lpwstr/>
  </property>
</Properties>
</file>