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13003213" cy="9756775"/>
  <p:notesSz cx="6858000" cy="9144000"/>
  <p:embeddedFontLst>
    <p:embeddedFont>
      <p:font typeface="Wingdings 3" panose="05040102010807070707" pitchFamily="18" charset="2"/>
      <p:regular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ＭＳ Ｐゴシック" panose="020B0600070205080204" pitchFamily="34" charset="-128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3">
          <p15:clr>
            <a:srgbClr val="A4A3A4"/>
          </p15:clr>
        </p15:guide>
        <p15:guide id="2" pos="40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>
        <p:scale>
          <a:sx n="73" d="100"/>
          <a:sy n="73" d="100"/>
        </p:scale>
        <p:origin x="-348" y="84"/>
      </p:cViewPr>
      <p:guideLst>
        <p:guide orient="horz" pos="3073"/>
        <p:guide pos="40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A55442-934A-4154-ACE6-1609C1A0EE9D}" type="doc">
      <dgm:prSet loTypeId="urn:microsoft.com/office/officeart/2005/8/layout/arrow2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8BDD6A-9EF6-4D31-B640-ECEA7AE3B0AF}">
      <dgm:prSet/>
      <dgm:spPr/>
      <dgm:t>
        <a:bodyPr/>
        <a:lstStyle/>
        <a:p>
          <a:pPr rtl="0"/>
          <a:r>
            <a:rPr lang="en-US" b="1" dirty="0"/>
            <a:t>1/2/2017 Compliance Required with Most Revised WPS Requirements Except:</a:t>
          </a:r>
          <a:endParaRPr lang="en-US" dirty="0"/>
        </a:p>
      </dgm:t>
    </dgm:pt>
    <dgm:pt modelId="{7D3571AB-C4A6-467B-B57F-3CC114ABE88B}" type="parTrans" cxnId="{B8DBDB49-C3B2-469B-9ED2-D97B305EF415}">
      <dgm:prSet/>
      <dgm:spPr/>
      <dgm:t>
        <a:bodyPr/>
        <a:lstStyle/>
        <a:p>
          <a:endParaRPr lang="en-US"/>
        </a:p>
      </dgm:t>
    </dgm:pt>
    <dgm:pt modelId="{111B46C0-256C-459A-9937-A339A97E82A6}" type="sibTrans" cxnId="{B8DBDB49-C3B2-469B-9ED2-D97B305EF415}">
      <dgm:prSet/>
      <dgm:spPr/>
      <dgm:t>
        <a:bodyPr/>
        <a:lstStyle/>
        <a:p>
          <a:endParaRPr lang="en-US"/>
        </a:p>
      </dgm:t>
    </dgm:pt>
    <dgm:pt modelId="{02AAFDFE-EBD4-4B9A-9BD8-BB683B172C7D}">
      <dgm:prSet/>
      <dgm:spPr/>
      <dgm:t>
        <a:bodyPr/>
        <a:lstStyle/>
        <a:p>
          <a:pPr rtl="0"/>
          <a:r>
            <a:rPr lang="en-US" dirty="0"/>
            <a:t>New content in Worker and Hander Training</a:t>
          </a:r>
        </a:p>
      </dgm:t>
    </dgm:pt>
    <dgm:pt modelId="{F1B208DE-140F-46C8-B9EB-B137241FACBA}" type="parTrans" cxnId="{B42BA67D-439C-41E8-A1B7-F17211B66033}">
      <dgm:prSet/>
      <dgm:spPr/>
      <dgm:t>
        <a:bodyPr/>
        <a:lstStyle/>
        <a:p>
          <a:endParaRPr lang="en-US"/>
        </a:p>
      </dgm:t>
    </dgm:pt>
    <dgm:pt modelId="{B9601102-A2E0-4DA4-8890-43FEA6B05B04}" type="sibTrans" cxnId="{B42BA67D-439C-41E8-A1B7-F17211B66033}">
      <dgm:prSet/>
      <dgm:spPr/>
      <dgm:t>
        <a:bodyPr/>
        <a:lstStyle/>
        <a:p>
          <a:endParaRPr lang="en-US"/>
        </a:p>
      </dgm:t>
    </dgm:pt>
    <dgm:pt modelId="{502CEA79-4C40-4FFC-BC91-66FE38C27FA2}">
      <dgm:prSet/>
      <dgm:spPr/>
      <dgm:t>
        <a:bodyPr/>
        <a:lstStyle/>
        <a:p>
          <a:pPr rtl="0"/>
          <a:r>
            <a:rPr lang="en-US" dirty="0"/>
            <a:t>New content in Pesticide Safety Information Display</a:t>
          </a:r>
        </a:p>
      </dgm:t>
    </dgm:pt>
    <dgm:pt modelId="{F1743FB5-68D3-4382-ACE6-25921F3B6AD5}" type="parTrans" cxnId="{949A9EE3-598D-4113-B5AF-70D09EBA4058}">
      <dgm:prSet/>
      <dgm:spPr/>
      <dgm:t>
        <a:bodyPr/>
        <a:lstStyle/>
        <a:p>
          <a:endParaRPr lang="en-US"/>
        </a:p>
      </dgm:t>
    </dgm:pt>
    <dgm:pt modelId="{207E3A1D-4949-4E6F-BCB5-E2A806B44093}" type="sibTrans" cxnId="{949A9EE3-598D-4113-B5AF-70D09EBA4058}">
      <dgm:prSet/>
      <dgm:spPr/>
      <dgm:t>
        <a:bodyPr/>
        <a:lstStyle/>
        <a:p>
          <a:endParaRPr lang="en-US"/>
        </a:p>
      </dgm:t>
    </dgm:pt>
    <dgm:pt modelId="{EA1765B8-D171-480D-885A-3559B881E329}">
      <dgm:prSet/>
      <dgm:spPr/>
      <dgm:t>
        <a:bodyPr/>
        <a:lstStyle/>
        <a:p>
          <a:pPr rtl="0"/>
          <a:r>
            <a:rPr lang="en-US" dirty="0"/>
            <a:t>Responsibility for Handlers related to the Application Exclusion Zone</a:t>
          </a:r>
        </a:p>
      </dgm:t>
    </dgm:pt>
    <dgm:pt modelId="{9C5DF221-7F85-4046-940A-16526E4C118B}" type="parTrans" cxnId="{B7BC6F9C-DC64-4A8B-92B4-9368097C2FFF}">
      <dgm:prSet/>
      <dgm:spPr/>
      <dgm:t>
        <a:bodyPr/>
        <a:lstStyle/>
        <a:p>
          <a:endParaRPr lang="en-US"/>
        </a:p>
      </dgm:t>
    </dgm:pt>
    <dgm:pt modelId="{2075CC67-D23F-4980-B1DC-2605B3CA3C07}" type="sibTrans" cxnId="{B7BC6F9C-DC64-4A8B-92B4-9368097C2FFF}">
      <dgm:prSet/>
      <dgm:spPr/>
      <dgm:t>
        <a:bodyPr/>
        <a:lstStyle/>
        <a:p>
          <a:endParaRPr lang="en-US"/>
        </a:p>
      </dgm:t>
    </dgm:pt>
    <dgm:pt modelId="{20E13432-E8C7-469E-AF87-B90BD6CA4555}">
      <dgm:prSet/>
      <dgm:spPr/>
      <dgm:t>
        <a:bodyPr/>
        <a:lstStyle/>
        <a:p>
          <a:pPr rtl="0"/>
          <a:r>
            <a:rPr lang="en-US" b="1" dirty="0"/>
            <a:t>1/1/2018 Compliance Required with All WPS Requirements</a:t>
          </a:r>
          <a:endParaRPr lang="en-US" dirty="0"/>
        </a:p>
      </dgm:t>
    </dgm:pt>
    <dgm:pt modelId="{DF9DF665-4BDC-4761-8697-911165E25747}" type="parTrans" cxnId="{1E84F1DB-713D-4EF1-87A3-9CD155CBC960}">
      <dgm:prSet/>
      <dgm:spPr/>
      <dgm:t>
        <a:bodyPr/>
        <a:lstStyle/>
        <a:p>
          <a:endParaRPr lang="en-US"/>
        </a:p>
      </dgm:t>
    </dgm:pt>
    <dgm:pt modelId="{A7696816-E262-4CC1-B381-1A508514C066}" type="sibTrans" cxnId="{1E84F1DB-713D-4EF1-87A3-9CD155CBC960}">
      <dgm:prSet/>
      <dgm:spPr/>
      <dgm:t>
        <a:bodyPr/>
        <a:lstStyle/>
        <a:p>
          <a:endParaRPr lang="en-US"/>
        </a:p>
      </dgm:t>
    </dgm:pt>
    <dgm:pt modelId="{9319CF3D-7315-495E-8F89-7037EA9F88C8}">
      <dgm:prSet/>
      <dgm:spPr/>
      <dgm:t>
        <a:bodyPr/>
        <a:lstStyle/>
        <a:p>
          <a:r>
            <a:rPr lang="en-US" dirty="0"/>
            <a:t>9/28/2015 Revised WPS final rule signed</a:t>
          </a:r>
        </a:p>
      </dgm:t>
    </dgm:pt>
    <dgm:pt modelId="{C8C00BE1-35D0-4041-B1D0-21E6EDB5BBA2}" type="parTrans" cxnId="{B409D578-D3A9-416A-9EF3-A1AFF820EB0D}">
      <dgm:prSet/>
      <dgm:spPr/>
      <dgm:t>
        <a:bodyPr/>
        <a:lstStyle/>
        <a:p>
          <a:endParaRPr lang="en-US"/>
        </a:p>
      </dgm:t>
    </dgm:pt>
    <dgm:pt modelId="{08011A49-0248-467B-97D2-69DE8B2ACD98}" type="sibTrans" cxnId="{B409D578-D3A9-416A-9EF3-A1AFF820EB0D}">
      <dgm:prSet/>
      <dgm:spPr/>
      <dgm:t>
        <a:bodyPr/>
        <a:lstStyle/>
        <a:p>
          <a:endParaRPr lang="en-US"/>
        </a:p>
      </dgm:t>
    </dgm:pt>
    <dgm:pt modelId="{93610E09-0FC9-42EF-98AA-C9E037BCC0EE}">
      <dgm:prSet/>
      <dgm:spPr/>
      <dgm:t>
        <a:bodyPr/>
        <a:lstStyle/>
        <a:p>
          <a:r>
            <a:rPr lang="en-US" dirty="0"/>
            <a:t>11/2/2015 Revised WPS final rule published in the Federal Register. </a:t>
          </a:r>
        </a:p>
      </dgm:t>
    </dgm:pt>
    <dgm:pt modelId="{36F8D75B-FE09-4D84-A0FB-9B9922CB46E0}" type="parTrans" cxnId="{E91E8910-FD81-4C25-B5C7-167B0FDD9C93}">
      <dgm:prSet/>
      <dgm:spPr/>
      <dgm:t>
        <a:bodyPr/>
        <a:lstStyle/>
        <a:p>
          <a:endParaRPr lang="en-US"/>
        </a:p>
      </dgm:t>
    </dgm:pt>
    <dgm:pt modelId="{6EFF32DB-D2D2-47C0-A6EB-9B483D9BFBCC}" type="sibTrans" cxnId="{E91E8910-FD81-4C25-B5C7-167B0FDD9C93}">
      <dgm:prSet/>
      <dgm:spPr/>
      <dgm:t>
        <a:bodyPr/>
        <a:lstStyle/>
        <a:p>
          <a:endParaRPr lang="en-US"/>
        </a:p>
      </dgm:t>
    </dgm:pt>
    <dgm:pt modelId="{4599637A-9C92-4751-8D08-A684C0B7A9C0}" type="pres">
      <dgm:prSet presAssocID="{17A55442-934A-4154-ACE6-1609C1A0EE9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CA764A-DF63-4C2B-B92A-1D0856331CA7}" type="pres">
      <dgm:prSet presAssocID="{17A55442-934A-4154-ACE6-1609C1A0EE9D}" presName="arrow" presStyleLbl="bgShp" presStyleIdx="0" presStyleCnt="1"/>
      <dgm:spPr/>
    </dgm:pt>
    <dgm:pt modelId="{2DA561F8-E518-4F40-9A87-B92B0FD9F44E}" type="pres">
      <dgm:prSet presAssocID="{17A55442-934A-4154-ACE6-1609C1A0EE9D}" presName="arrowDiagram4" presStyleCnt="0"/>
      <dgm:spPr/>
    </dgm:pt>
    <dgm:pt modelId="{03F10644-89C3-4FB0-AE9D-2A9B7AE023AC}" type="pres">
      <dgm:prSet presAssocID="{9319CF3D-7315-495E-8F89-7037EA9F88C8}" presName="bullet4a" presStyleLbl="node1" presStyleIdx="0" presStyleCnt="4"/>
      <dgm:spPr/>
    </dgm:pt>
    <dgm:pt modelId="{6D9476A2-34DC-40FA-B0F2-04EFDA715F48}" type="pres">
      <dgm:prSet presAssocID="{9319CF3D-7315-495E-8F89-7037EA9F88C8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C812C-1D97-45A6-ABB9-D45BF317E168}" type="pres">
      <dgm:prSet presAssocID="{93610E09-0FC9-42EF-98AA-C9E037BCC0EE}" presName="bullet4b" presStyleLbl="node1" presStyleIdx="1" presStyleCnt="4"/>
      <dgm:spPr/>
    </dgm:pt>
    <dgm:pt modelId="{3D94D390-5E2E-41AC-9920-5269F2FA990A}" type="pres">
      <dgm:prSet presAssocID="{93610E09-0FC9-42EF-98AA-C9E037BCC0EE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A71C5-FEFA-4CE3-8354-9C686994B960}" type="pres">
      <dgm:prSet presAssocID="{BD8BDD6A-9EF6-4D31-B640-ECEA7AE3B0AF}" presName="bullet4c" presStyleLbl="node1" presStyleIdx="2" presStyleCnt="4"/>
      <dgm:spPr/>
    </dgm:pt>
    <dgm:pt modelId="{6A796CA3-482A-40D2-8E17-31F4A3282F30}" type="pres">
      <dgm:prSet presAssocID="{BD8BDD6A-9EF6-4D31-B640-ECEA7AE3B0AF}" presName="textBox4c" presStyleLbl="revTx" presStyleIdx="2" presStyleCnt="4" custScaleX="95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8B701-5B99-44B3-9372-AE4CFB467A47}" type="pres">
      <dgm:prSet presAssocID="{20E13432-E8C7-469E-AF87-B90BD6CA4555}" presName="bullet4d" presStyleLbl="node1" presStyleIdx="3" presStyleCnt="4"/>
      <dgm:spPr/>
    </dgm:pt>
    <dgm:pt modelId="{FAD70E25-F2FD-483A-90B3-3BE44CC6EB3D}" type="pres">
      <dgm:prSet presAssocID="{20E13432-E8C7-469E-AF87-B90BD6CA4555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A81275-6046-4812-A395-BBCCA8A1E6DB}" type="presOf" srcId="{502CEA79-4C40-4FFC-BC91-66FE38C27FA2}" destId="{6A796CA3-482A-40D2-8E17-31F4A3282F30}" srcOrd="0" destOrd="2" presId="urn:microsoft.com/office/officeart/2005/8/layout/arrow2"/>
    <dgm:cxn modelId="{B6BC1E7E-F350-45BF-A364-CCE1C6BD6811}" type="presOf" srcId="{EA1765B8-D171-480D-885A-3559B881E329}" destId="{6A796CA3-482A-40D2-8E17-31F4A3282F30}" srcOrd="0" destOrd="3" presId="urn:microsoft.com/office/officeart/2005/8/layout/arrow2"/>
    <dgm:cxn modelId="{B409D578-D3A9-416A-9EF3-A1AFF820EB0D}" srcId="{17A55442-934A-4154-ACE6-1609C1A0EE9D}" destId="{9319CF3D-7315-495E-8F89-7037EA9F88C8}" srcOrd="0" destOrd="0" parTransId="{C8C00BE1-35D0-4041-B1D0-21E6EDB5BBA2}" sibTransId="{08011A49-0248-467B-97D2-69DE8B2ACD98}"/>
    <dgm:cxn modelId="{76223ED4-A7FB-4CAE-8469-A655A2C80B08}" type="presOf" srcId="{BD8BDD6A-9EF6-4D31-B640-ECEA7AE3B0AF}" destId="{6A796CA3-482A-40D2-8E17-31F4A3282F30}" srcOrd="0" destOrd="0" presId="urn:microsoft.com/office/officeart/2005/8/layout/arrow2"/>
    <dgm:cxn modelId="{5CA0CC58-4AD3-473F-8D2C-B13DE0AE8183}" type="presOf" srcId="{02AAFDFE-EBD4-4B9A-9BD8-BB683B172C7D}" destId="{6A796CA3-482A-40D2-8E17-31F4A3282F30}" srcOrd="0" destOrd="1" presId="urn:microsoft.com/office/officeart/2005/8/layout/arrow2"/>
    <dgm:cxn modelId="{C904B0F3-0538-4CCE-B11F-0A5BA7CA49E6}" type="presOf" srcId="{17A55442-934A-4154-ACE6-1609C1A0EE9D}" destId="{4599637A-9C92-4751-8D08-A684C0B7A9C0}" srcOrd="0" destOrd="0" presId="urn:microsoft.com/office/officeart/2005/8/layout/arrow2"/>
    <dgm:cxn modelId="{E91E8910-FD81-4C25-B5C7-167B0FDD9C93}" srcId="{17A55442-934A-4154-ACE6-1609C1A0EE9D}" destId="{93610E09-0FC9-42EF-98AA-C9E037BCC0EE}" srcOrd="1" destOrd="0" parTransId="{36F8D75B-FE09-4D84-A0FB-9B9922CB46E0}" sibTransId="{6EFF32DB-D2D2-47C0-A6EB-9B483D9BFBCC}"/>
    <dgm:cxn modelId="{984C2592-D0A1-4464-A108-D1B9899D342E}" type="presOf" srcId="{9319CF3D-7315-495E-8F89-7037EA9F88C8}" destId="{6D9476A2-34DC-40FA-B0F2-04EFDA715F48}" srcOrd="0" destOrd="0" presId="urn:microsoft.com/office/officeart/2005/8/layout/arrow2"/>
    <dgm:cxn modelId="{1E84F1DB-713D-4EF1-87A3-9CD155CBC960}" srcId="{17A55442-934A-4154-ACE6-1609C1A0EE9D}" destId="{20E13432-E8C7-469E-AF87-B90BD6CA4555}" srcOrd="3" destOrd="0" parTransId="{DF9DF665-4BDC-4761-8697-911165E25747}" sibTransId="{A7696816-E262-4CC1-B381-1A508514C066}"/>
    <dgm:cxn modelId="{B8DBDB49-C3B2-469B-9ED2-D97B305EF415}" srcId="{17A55442-934A-4154-ACE6-1609C1A0EE9D}" destId="{BD8BDD6A-9EF6-4D31-B640-ECEA7AE3B0AF}" srcOrd="2" destOrd="0" parTransId="{7D3571AB-C4A6-467B-B57F-3CC114ABE88B}" sibTransId="{111B46C0-256C-459A-9937-A339A97E82A6}"/>
    <dgm:cxn modelId="{B42BA67D-439C-41E8-A1B7-F17211B66033}" srcId="{BD8BDD6A-9EF6-4D31-B640-ECEA7AE3B0AF}" destId="{02AAFDFE-EBD4-4B9A-9BD8-BB683B172C7D}" srcOrd="0" destOrd="0" parTransId="{F1B208DE-140F-46C8-B9EB-B137241FACBA}" sibTransId="{B9601102-A2E0-4DA4-8890-43FEA6B05B04}"/>
    <dgm:cxn modelId="{C5F5FCB8-9307-4C1D-B693-DEA3B7BDBE51}" type="presOf" srcId="{20E13432-E8C7-469E-AF87-B90BD6CA4555}" destId="{FAD70E25-F2FD-483A-90B3-3BE44CC6EB3D}" srcOrd="0" destOrd="0" presId="urn:microsoft.com/office/officeart/2005/8/layout/arrow2"/>
    <dgm:cxn modelId="{949A9EE3-598D-4113-B5AF-70D09EBA4058}" srcId="{BD8BDD6A-9EF6-4D31-B640-ECEA7AE3B0AF}" destId="{502CEA79-4C40-4FFC-BC91-66FE38C27FA2}" srcOrd="1" destOrd="0" parTransId="{F1743FB5-68D3-4382-ACE6-25921F3B6AD5}" sibTransId="{207E3A1D-4949-4E6F-BCB5-E2A806B44093}"/>
    <dgm:cxn modelId="{A6D3667B-BDE9-4CF6-B04B-842F6FE7B4C6}" type="presOf" srcId="{93610E09-0FC9-42EF-98AA-C9E037BCC0EE}" destId="{3D94D390-5E2E-41AC-9920-5269F2FA990A}" srcOrd="0" destOrd="0" presId="urn:microsoft.com/office/officeart/2005/8/layout/arrow2"/>
    <dgm:cxn modelId="{B7BC6F9C-DC64-4A8B-92B4-9368097C2FFF}" srcId="{BD8BDD6A-9EF6-4D31-B640-ECEA7AE3B0AF}" destId="{EA1765B8-D171-480D-885A-3559B881E329}" srcOrd="2" destOrd="0" parTransId="{9C5DF221-7F85-4046-940A-16526E4C118B}" sibTransId="{2075CC67-D23F-4980-B1DC-2605B3CA3C07}"/>
    <dgm:cxn modelId="{B00450A6-0228-42E3-98AB-00914B5120AD}" type="presParOf" srcId="{4599637A-9C92-4751-8D08-A684C0B7A9C0}" destId="{8DCA764A-DF63-4C2B-B92A-1D0856331CA7}" srcOrd="0" destOrd="0" presId="urn:microsoft.com/office/officeart/2005/8/layout/arrow2"/>
    <dgm:cxn modelId="{5CDF8F87-BE55-4F61-9F40-4B4198F4CE12}" type="presParOf" srcId="{4599637A-9C92-4751-8D08-A684C0B7A9C0}" destId="{2DA561F8-E518-4F40-9A87-B92B0FD9F44E}" srcOrd="1" destOrd="0" presId="urn:microsoft.com/office/officeart/2005/8/layout/arrow2"/>
    <dgm:cxn modelId="{77752E72-4A68-4BD9-B031-3EDFAA033385}" type="presParOf" srcId="{2DA561F8-E518-4F40-9A87-B92B0FD9F44E}" destId="{03F10644-89C3-4FB0-AE9D-2A9B7AE023AC}" srcOrd="0" destOrd="0" presId="urn:microsoft.com/office/officeart/2005/8/layout/arrow2"/>
    <dgm:cxn modelId="{3CFE0764-D7A8-476D-8844-7C864CC9C2A1}" type="presParOf" srcId="{2DA561F8-E518-4F40-9A87-B92B0FD9F44E}" destId="{6D9476A2-34DC-40FA-B0F2-04EFDA715F48}" srcOrd="1" destOrd="0" presId="urn:microsoft.com/office/officeart/2005/8/layout/arrow2"/>
    <dgm:cxn modelId="{B9E43797-BE2E-4FE3-8135-A0B5B483CBBA}" type="presParOf" srcId="{2DA561F8-E518-4F40-9A87-B92B0FD9F44E}" destId="{1B0C812C-1D97-45A6-ABB9-D45BF317E168}" srcOrd="2" destOrd="0" presId="urn:microsoft.com/office/officeart/2005/8/layout/arrow2"/>
    <dgm:cxn modelId="{24DF6F52-831C-4E48-B269-EFF52E83A4A4}" type="presParOf" srcId="{2DA561F8-E518-4F40-9A87-B92B0FD9F44E}" destId="{3D94D390-5E2E-41AC-9920-5269F2FA990A}" srcOrd="3" destOrd="0" presId="urn:microsoft.com/office/officeart/2005/8/layout/arrow2"/>
    <dgm:cxn modelId="{81E370D1-1635-4240-A438-CA88B7C92418}" type="presParOf" srcId="{2DA561F8-E518-4F40-9A87-B92B0FD9F44E}" destId="{5D3A71C5-FEFA-4CE3-8354-9C686994B960}" srcOrd="4" destOrd="0" presId="urn:microsoft.com/office/officeart/2005/8/layout/arrow2"/>
    <dgm:cxn modelId="{7F5EC6EA-4BFF-41BF-A7D1-AB0383FD7312}" type="presParOf" srcId="{2DA561F8-E518-4F40-9A87-B92B0FD9F44E}" destId="{6A796CA3-482A-40D2-8E17-31F4A3282F30}" srcOrd="5" destOrd="0" presId="urn:microsoft.com/office/officeart/2005/8/layout/arrow2"/>
    <dgm:cxn modelId="{0AD92438-79F8-44B1-BD44-F49CE5B95DF9}" type="presParOf" srcId="{2DA561F8-E518-4F40-9A87-B92B0FD9F44E}" destId="{84F8B701-5B99-44B3-9372-AE4CFB467A47}" srcOrd="6" destOrd="0" presId="urn:microsoft.com/office/officeart/2005/8/layout/arrow2"/>
    <dgm:cxn modelId="{B4222779-00FB-4D3F-8E20-67C0C5C240F9}" type="presParOf" srcId="{2DA561F8-E518-4F40-9A87-B92B0FD9F44E}" destId="{FAD70E25-F2FD-483A-90B3-3BE44CC6EB3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1A9C16-99FB-4DBD-9FE4-3EFE792A0B3E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0BA592-F258-4399-AB38-0DC603C71879}">
      <dgm:prSet phldrT="[Text]"/>
      <dgm:spPr/>
      <dgm:t>
        <a:bodyPr/>
        <a:lstStyle/>
        <a:p>
          <a:r>
            <a:rPr lang="en-US" b="1" dirty="0"/>
            <a:t>Inform</a:t>
          </a:r>
        </a:p>
      </dgm:t>
    </dgm:pt>
    <dgm:pt modelId="{EB0744F6-14D9-4BFD-94E2-7B4267836849}" type="parTrans" cxnId="{7AC101D2-1A39-47C7-B8D1-FC0E0514C5CC}">
      <dgm:prSet/>
      <dgm:spPr/>
      <dgm:t>
        <a:bodyPr/>
        <a:lstStyle/>
        <a:p>
          <a:endParaRPr lang="en-US"/>
        </a:p>
      </dgm:t>
    </dgm:pt>
    <dgm:pt modelId="{823DCB5D-AB41-4753-BB91-9241E1CE89A4}" type="sibTrans" cxnId="{7AC101D2-1A39-47C7-B8D1-FC0E0514C5CC}">
      <dgm:prSet/>
      <dgm:spPr/>
      <dgm:t>
        <a:bodyPr/>
        <a:lstStyle/>
        <a:p>
          <a:endParaRPr lang="en-US"/>
        </a:p>
      </dgm:t>
    </dgm:pt>
    <dgm:pt modelId="{6BB740E7-65AD-48F3-B325-5D0D39574884}">
      <dgm:prSet phldrT="[Text]"/>
      <dgm:spPr/>
      <dgm:t>
        <a:bodyPr/>
        <a:lstStyle/>
        <a:p>
          <a:r>
            <a:rPr lang="en-US" b="1" dirty="0"/>
            <a:t>Protect</a:t>
          </a:r>
        </a:p>
      </dgm:t>
    </dgm:pt>
    <dgm:pt modelId="{1F5EF560-8196-49AF-8A75-ECD060B5B68F}" type="parTrans" cxnId="{D97FC325-0AD0-4C15-96DC-EE58A5BD2D1D}">
      <dgm:prSet/>
      <dgm:spPr/>
      <dgm:t>
        <a:bodyPr/>
        <a:lstStyle/>
        <a:p>
          <a:endParaRPr lang="en-US"/>
        </a:p>
      </dgm:t>
    </dgm:pt>
    <dgm:pt modelId="{64609FCB-AA6D-4112-9A50-0575F0C08915}" type="sibTrans" cxnId="{D97FC325-0AD0-4C15-96DC-EE58A5BD2D1D}">
      <dgm:prSet/>
      <dgm:spPr/>
      <dgm:t>
        <a:bodyPr/>
        <a:lstStyle/>
        <a:p>
          <a:endParaRPr lang="en-US"/>
        </a:p>
      </dgm:t>
    </dgm:pt>
    <dgm:pt modelId="{916747E4-D0C1-4E73-8EEF-995E6D041F79}">
      <dgm:prSet phldrT="[Text]"/>
      <dgm:spPr/>
      <dgm:t>
        <a:bodyPr/>
        <a:lstStyle/>
        <a:p>
          <a:r>
            <a:rPr lang="en-US" b="1" dirty="0"/>
            <a:t>Mitigate</a:t>
          </a:r>
        </a:p>
      </dgm:t>
    </dgm:pt>
    <dgm:pt modelId="{EE3265CC-2B9A-4342-8FDD-5F7092C7053A}" type="parTrans" cxnId="{FFC5FA13-E61A-43F8-98DB-F5D5CE3F61F8}">
      <dgm:prSet/>
      <dgm:spPr/>
      <dgm:t>
        <a:bodyPr/>
        <a:lstStyle/>
        <a:p>
          <a:endParaRPr lang="en-US"/>
        </a:p>
      </dgm:t>
    </dgm:pt>
    <dgm:pt modelId="{9128C63D-F58E-4EB9-9904-A6DCD51531F6}" type="sibTrans" cxnId="{FFC5FA13-E61A-43F8-98DB-F5D5CE3F61F8}">
      <dgm:prSet/>
      <dgm:spPr/>
      <dgm:t>
        <a:bodyPr/>
        <a:lstStyle/>
        <a:p>
          <a:endParaRPr lang="en-US"/>
        </a:p>
      </dgm:t>
    </dgm:pt>
    <dgm:pt modelId="{9060DC89-26D5-43D5-AC34-1E38E2229265}">
      <dgm:prSet/>
      <dgm:spPr/>
      <dgm:t>
        <a:bodyPr/>
        <a:lstStyle/>
        <a:p>
          <a:r>
            <a:rPr lang="en-US" dirty="0"/>
            <a:t>about pesticide safety</a:t>
          </a:r>
        </a:p>
      </dgm:t>
    </dgm:pt>
    <dgm:pt modelId="{8C43EE1F-3C73-4320-8ED9-D0D3AD68B0D2}" type="parTrans" cxnId="{6CE0EFBC-8286-4B5E-8061-C9A1CAFF7FDA}">
      <dgm:prSet/>
      <dgm:spPr/>
      <dgm:t>
        <a:bodyPr/>
        <a:lstStyle/>
        <a:p>
          <a:endParaRPr lang="en-US"/>
        </a:p>
      </dgm:t>
    </dgm:pt>
    <dgm:pt modelId="{1B515739-87BA-47C1-A4BA-73EA154B6DC1}" type="sibTrans" cxnId="{6CE0EFBC-8286-4B5E-8061-C9A1CAFF7FDA}">
      <dgm:prSet/>
      <dgm:spPr/>
      <dgm:t>
        <a:bodyPr/>
        <a:lstStyle/>
        <a:p>
          <a:endParaRPr lang="en-US"/>
        </a:p>
      </dgm:t>
    </dgm:pt>
    <dgm:pt modelId="{0889C9C9-858A-4AA6-A3E8-5100B6DA3104}">
      <dgm:prSet/>
      <dgm:spPr/>
      <dgm:t>
        <a:bodyPr/>
        <a:lstStyle/>
        <a:p>
          <a:r>
            <a:rPr lang="en-US" dirty="0"/>
            <a:t>from potential pesticide exposure</a:t>
          </a:r>
        </a:p>
      </dgm:t>
    </dgm:pt>
    <dgm:pt modelId="{D75AD797-4FE8-4B73-AA6E-89DC9CAB3151}" type="parTrans" cxnId="{03DE33C9-189B-4550-8118-4BABFA196B8E}">
      <dgm:prSet/>
      <dgm:spPr/>
      <dgm:t>
        <a:bodyPr/>
        <a:lstStyle/>
        <a:p>
          <a:endParaRPr lang="en-US"/>
        </a:p>
      </dgm:t>
    </dgm:pt>
    <dgm:pt modelId="{E2D768E2-4454-473E-BEE2-D3875B376A6A}" type="sibTrans" cxnId="{03DE33C9-189B-4550-8118-4BABFA196B8E}">
      <dgm:prSet/>
      <dgm:spPr/>
      <dgm:t>
        <a:bodyPr/>
        <a:lstStyle/>
        <a:p>
          <a:endParaRPr lang="en-US"/>
        </a:p>
      </dgm:t>
    </dgm:pt>
    <dgm:pt modelId="{E0236C81-8DC5-491A-B0FF-2B5D0A77CBDC}">
      <dgm:prSet/>
      <dgm:spPr/>
      <dgm:t>
        <a:bodyPr/>
        <a:lstStyle/>
        <a:p>
          <a:r>
            <a:rPr lang="en-US" dirty="0"/>
            <a:t>pesticide exposures when they do occur</a:t>
          </a:r>
        </a:p>
      </dgm:t>
    </dgm:pt>
    <dgm:pt modelId="{1EEBBBA7-9490-45BF-BF45-30B8E8BBD1C9}" type="parTrans" cxnId="{46AAB804-EB5C-4826-8E28-2F8C42F682C9}">
      <dgm:prSet/>
      <dgm:spPr/>
      <dgm:t>
        <a:bodyPr/>
        <a:lstStyle/>
        <a:p>
          <a:endParaRPr lang="en-US"/>
        </a:p>
      </dgm:t>
    </dgm:pt>
    <dgm:pt modelId="{0836D408-42F7-4EF2-8C24-F90DCF67133D}" type="sibTrans" cxnId="{46AAB804-EB5C-4826-8E28-2F8C42F682C9}">
      <dgm:prSet/>
      <dgm:spPr/>
      <dgm:t>
        <a:bodyPr/>
        <a:lstStyle/>
        <a:p>
          <a:endParaRPr lang="en-US"/>
        </a:p>
      </dgm:t>
    </dgm:pt>
    <dgm:pt modelId="{CFCFB0FF-7732-4100-ABBB-89D9CF62BF9E}" type="pres">
      <dgm:prSet presAssocID="{C81A9C16-99FB-4DBD-9FE4-3EFE792A0B3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E6668F-4AF0-4513-A3E5-9E0E472CFAA1}" type="pres">
      <dgm:prSet presAssocID="{280BA592-F258-4399-AB38-0DC603C71879}" presName="composite" presStyleCnt="0"/>
      <dgm:spPr/>
    </dgm:pt>
    <dgm:pt modelId="{E35FB299-3492-4EB9-9CDC-E945C471C628}" type="pres">
      <dgm:prSet presAssocID="{280BA592-F258-4399-AB38-0DC603C71879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698787E-CFEF-4D67-A284-C8FF54FF4C24}" type="pres">
      <dgm:prSet presAssocID="{280BA592-F258-4399-AB38-0DC603C7187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D5094-B2F3-42C8-B1E8-FECF348543E5}" type="pres">
      <dgm:prSet presAssocID="{823DCB5D-AB41-4753-BB91-9241E1CE89A4}" presName="spacing" presStyleCnt="0"/>
      <dgm:spPr/>
    </dgm:pt>
    <dgm:pt modelId="{CAF9F1DF-9C3B-40E5-8B10-2FCA78110BD7}" type="pres">
      <dgm:prSet presAssocID="{6BB740E7-65AD-48F3-B325-5D0D39574884}" presName="composite" presStyleCnt="0"/>
      <dgm:spPr/>
    </dgm:pt>
    <dgm:pt modelId="{14C20E8C-76B4-4238-9A6E-144644D43826}" type="pres">
      <dgm:prSet presAssocID="{6BB740E7-65AD-48F3-B325-5D0D39574884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A82A32B-C357-45F4-A21E-F0F4F0A2D81C}" type="pres">
      <dgm:prSet presAssocID="{6BB740E7-65AD-48F3-B325-5D0D3957488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9D159-3D1A-4E3A-8664-35E4A76C8CBB}" type="pres">
      <dgm:prSet presAssocID="{64609FCB-AA6D-4112-9A50-0575F0C08915}" presName="spacing" presStyleCnt="0"/>
      <dgm:spPr/>
    </dgm:pt>
    <dgm:pt modelId="{69949840-FFCA-42DD-A72F-E623A4BB1062}" type="pres">
      <dgm:prSet presAssocID="{916747E4-D0C1-4E73-8EEF-995E6D041F79}" presName="composite" presStyleCnt="0"/>
      <dgm:spPr/>
    </dgm:pt>
    <dgm:pt modelId="{126C897C-181B-447E-A795-0784E727EE5E}" type="pres">
      <dgm:prSet presAssocID="{916747E4-D0C1-4E73-8EEF-995E6D041F79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92893DE-7CF2-4A20-AE9B-8F91B926F3D7}" type="pres">
      <dgm:prSet presAssocID="{916747E4-D0C1-4E73-8EEF-995E6D041F7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E0EFBC-8286-4B5E-8061-C9A1CAFF7FDA}" srcId="{280BA592-F258-4399-AB38-0DC603C71879}" destId="{9060DC89-26D5-43D5-AC34-1E38E2229265}" srcOrd="0" destOrd="0" parTransId="{8C43EE1F-3C73-4320-8ED9-D0D3AD68B0D2}" sibTransId="{1B515739-87BA-47C1-A4BA-73EA154B6DC1}"/>
    <dgm:cxn modelId="{7AC101D2-1A39-47C7-B8D1-FC0E0514C5CC}" srcId="{C81A9C16-99FB-4DBD-9FE4-3EFE792A0B3E}" destId="{280BA592-F258-4399-AB38-0DC603C71879}" srcOrd="0" destOrd="0" parTransId="{EB0744F6-14D9-4BFD-94E2-7B4267836849}" sibTransId="{823DCB5D-AB41-4753-BB91-9241E1CE89A4}"/>
    <dgm:cxn modelId="{DAE74AF4-D7C7-44BF-B42A-4F64BFB2494D}" type="presOf" srcId="{E0236C81-8DC5-491A-B0FF-2B5D0A77CBDC}" destId="{F92893DE-7CF2-4A20-AE9B-8F91B926F3D7}" srcOrd="0" destOrd="1" presId="urn:microsoft.com/office/officeart/2005/8/layout/vList3"/>
    <dgm:cxn modelId="{D97FC325-0AD0-4C15-96DC-EE58A5BD2D1D}" srcId="{C81A9C16-99FB-4DBD-9FE4-3EFE792A0B3E}" destId="{6BB740E7-65AD-48F3-B325-5D0D39574884}" srcOrd="1" destOrd="0" parTransId="{1F5EF560-8196-49AF-8A75-ECD060B5B68F}" sibTransId="{64609FCB-AA6D-4112-9A50-0575F0C08915}"/>
    <dgm:cxn modelId="{6492C844-E1F0-48C6-82FE-9CEE0EBD2A8F}" type="presOf" srcId="{916747E4-D0C1-4E73-8EEF-995E6D041F79}" destId="{F92893DE-7CF2-4A20-AE9B-8F91B926F3D7}" srcOrd="0" destOrd="0" presId="urn:microsoft.com/office/officeart/2005/8/layout/vList3"/>
    <dgm:cxn modelId="{F721C28A-F203-43D2-96FC-B4E03DB1E2C1}" type="presOf" srcId="{0889C9C9-858A-4AA6-A3E8-5100B6DA3104}" destId="{FA82A32B-C357-45F4-A21E-F0F4F0A2D81C}" srcOrd="0" destOrd="1" presId="urn:microsoft.com/office/officeart/2005/8/layout/vList3"/>
    <dgm:cxn modelId="{46AAB804-EB5C-4826-8E28-2F8C42F682C9}" srcId="{916747E4-D0C1-4E73-8EEF-995E6D041F79}" destId="{E0236C81-8DC5-491A-B0FF-2B5D0A77CBDC}" srcOrd="0" destOrd="0" parTransId="{1EEBBBA7-9490-45BF-BF45-30B8E8BBD1C9}" sibTransId="{0836D408-42F7-4EF2-8C24-F90DCF67133D}"/>
    <dgm:cxn modelId="{9C762302-D9C1-4A40-A93B-125348F0C353}" type="presOf" srcId="{280BA592-F258-4399-AB38-0DC603C71879}" destId="{B698787E-CFEF-4D67-A284-C8FF54FF4C24}" srcOrd="0" destOrd="0" presId="urn:microsoft.com/office/officeart/2005/8/layout/vList3"/>
    <dgm:cxn modelId="{03DE33C9-189B-4550-8118-4BABFA196B8E}" srcId="{6BB740E7-65AD-48F3-B325-5D0D39574884}" destId="{0889C9C9-858A-4AA6-A3E8-5100B6DA3104}" srcOrd="0" destOrd="0" parTransId="{D75AD797-4FE8-4B73-AA6E-89DC9CAB3151}" sibTransId="{E2D768E2-4454-473E-BEE2-D3875B376A6A}"/>
    <dgm:cxn modelId="{1F10FF19-7C25-4D0F-9E99-56F199681838}" type="presOf" srcId="{9060DC89-26D5-43D5-AC34-1E38E2229265}" destId="{B698787E-CFEF-4D67-A284-C8FF54FF4C24}" srcOrd="0" destOrd="1" presId="urn:microsoft.com/office/officeart/2005/8/layout/vList3"/>
    <dgm:cxn modelId="{5951DDFB-CE39-445D-935C-1DE0E4DC01DD}" type="presOf" srcId="{6BB740E7-65AD-48F3-B325-5D0D39574884}" destId="{FA82A32B-C357-45F4-A21E-F0F4F0A2D81C}" srcOrd="0" destOrd="0" presId="urn:microsoft.com/office/officeart/2005/8/layout/vList3"/>
    <dgm:cxn modelId="{FFC5FA13-E61A-43F8-98DB-F5D5CE3F61F8}" srcId="{C81A9C16-99FB-4DBD-9FE4-3EFE792A0B3E}" destId="{916747E4-D0C1-4E73-8EEF-995E6D041F79}" srcOrd="2" destOrd="0" parTransId="{EE3265CC-2B9A-4342-8FDD-5F7092C7053A}" sibTransId="{9128C63D-F58E-4EB9-9904-A6DCD51531F6}"/>
    <dgm:cxn modelId="{2ACA17D5-05A4-4313-8267-9F7E6DA557F9}" type="presOf" srcId="{C81A9C16-99FB-4DBD-9FE4-3EFE792A0B3E}" destId="{CFCFB0FF-7732-4100-ABBB-89D9CF62BF9E}" srcOrd="0" destOrd="0" presId="urn:microsoft.com/office/officeart/2005/8/layout/vList3"/>
    <dgm:cxn modelId="{94EBED00-D433-428F-A019-FA862784676D}" type="presParOf" srcId="{CFCFB0FF-7732-4100-ABBB-89D9CF62BF9E}" destId="{34E6668F-4AF0-4513-A3E5-9E0E472CFAA1}" srcOrd="0" destOrd="0" presId="urn:microsoft.com/office/officeart/2005/8/layout/vList3"/>
    <dgm:cxn modelId="{3525CA69-D39F-4166-8B37-258776774255}" type="presParOf" srcId="{34E6668F-4AF0-4513-A3E5-9E0E472CFAA1}" destId="{E35FB299-3492-4EB9-9CDC-E945C471C628}" srcOrd="0" destOrd="0" presId="urn:microsoft.com/office/officeart/2005/8/layout/vList3"/>
    <dgm:cxn modelId="{C52585EB-FA33-46C7-9002-ECEE7EDC98E4}" type="presParOf" srcId="{34E6668F-4AF0-4513-A3E5-9E0E472CFAA1}" destId="{B698787E-CFEF-4D67-A284-C8FF54FF4C24}" srcOrd="1" destOrd="0" presId="urn:microsoft.com/office/officeart/2005/8/layout/vList3"/>
    <dgm:cxn modelId="{1741F01D-DCF4-4A44-BCF4-24B89AFB5CA7}" type="presParOf" srcId="{CFCFB0FF-7732-4100-ABBB-89D9CF62BF9E}" destId="{62CD5094-B2F3-42C8-B1E8-FECF348543E5}" srcOrd="1" destOrd="0" presId="urn:microsoft.com/office/officeart/2005/8/layout/vList3"/>
    <dgm:cxn modelId="{FAB1FEB2-7D5B-4392-A640-3AEFE8641547}" type="presParOf" srcId="{CFCFB0FF-7732-4100-ABBB-89D9CF62BF9E}" destId="{CAF9F1DF-9C3B-40E5-8B10-2FCA78110BD7}" srcOrd="2" destOrd="0" presId="urn:microsoft.com/office/officeart/2005/8/layout/vList3"/>
    <dgm:cxn modelId="{D19D5A62-7C50-4B92-BA3C-B4F296A5B566}" type="presParOf" srcId="{CAF9F1DF-9C3B-40E5-8B10-2FCA78110BD7}" destId="{14C20E8C-76B4-4238-9A6E-144644D43826}" srcOrd="0" destOrd="0" presId="urn:microsoft.com/office/officeart/2005/8/layout/vList3"/>
    <dgm:cxn modelId="{FBF0556B-E750-482B-B9EF-D7EB4717800B}" type="presParOf" srcId="{CAF9F1DF-9C3B-40E5-8B10-2FCA78110BD7}" destId="{FA82A32B-C357-45F4-A21E-F0F4F0A2D81C}" srcOrd="1" destOrd="0" presId="urn:microsoft.com/office/officeart/2005/8/layout/vList3"/>
    <dgm:cxn modelId="{B79DEA1B-7DD0-46FE-B2E6-2943098AEADF}" type="presParOf" srcId="{CFCFB0FF-7732-4100-ABBB-89D9CF62BF9E}" destId="{CD59D159-3D1A-4E3A-8664-35E4A76C8CBB}" srcOrd="3" destOrd="0" presId="urn:microsoft.com/office/officeart/2005/8/layout/vList3"/>
    <dgm:cxn modelId="{9AED2D21-B9B6-43AB-9C14-772E5F405BB4}" type="presParOf" srcId="{CFCFB0FF-7732-4100-ABBB-89D9CF62BF9E}" destId="{69949840-FFCA-42DD-A72F-E623A4BB1062}" srcOrd="4" destOrd="0" presId="urn:microsoft.com/office/officeart/2005/8/layout/vList3"/>
    <dgm:cxn modelId="{5C600074-5611-47AB-A5FF-4FD8A55768AB}" type="presParOf" srcId="{69949840-FFCA-42DD-A72F-E623A4BB1062}" destId="{126C897C-181B-447E-A795-0784E727EE5E}" srcOrd="0" destOrd="0" presId="urn:microsoft.com/office/officeart/2005/8/layout/vList3"/>
    <dgm:cxn modelId="{F27A5879-2C75-4C24-B994-FD664FE5EDEC}" type="presParOf" srcId="{69949840-FFCA-42DD-A72F-E623A4BB1062}" destId="{F92893DE-7CF2-4A20-AE9B-8F91B926F3D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CBA0BE-6C71-4178-8783-3727670A3A8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53842-B163-4F09-9101-E86C83751B1D}">
      <dgm:prSet/>
      <dgm:spPr/>
      <dgm:t>
        <a:bodyPr/>
        <a:lstStyle/>
        <a:p>
          <a:pPr rtl="0"/>
          <a:r>
            <a:rPr lang="en-US" b="1" dirty="0"/>
            <a:t>Pesticide safety training</a:t>
          </a:r>
          <a:endParaRPr lang="en-US" dirty="0"/>
        </a:p>
      </dgm:t>
    </dgm:pt>
    <dgm:pt modelId="{A91636B4-D5BF-41B6-A792-2E794CF13369}" type="parTrans" cxnId="{1662CC0B-3B14-40D4-926B-93F670EA1597}">
      <dgm:prSet/>
      <dgm:spPr/>
      <dgm:t>
        <a:bodyPr/>
        <a:lstStyle/>
        <a:p>
          <a:endParaRPr lang="en-US"/>
        </a:p>
      </dgm:t>
    </dgm:pt>
    <dgm:pt modelId="{D9BBA029-1DB3-432E-9B54-A5BC84611601}" type="sibTrans" cxnId="{1662CC0B-3B14-40D4-926B-93F670EA1597}">
      <dgm:prSet/>
      <dgm:spPr/>
      <dgm:t>
        <a:bodyPr/>
        <a:lstStyle/>
        <a:p>
          <a:endParaRPr lang="en-US"/>
        </a:p>
      </dgm:t>
    </dgm:pt>
    <dgm:pt modelId="{A135844C-EA70-4F35-A541-8E6D37E40843}">
      <dgm:prSet/>
      <dgm:spPr/>
      <dgm:t>
        <a:bodyPr/>
        <a:lstStyle/>
        <a:p>
          <a:pPr rtl="0"/>
          <a:r>
            <a:rPr lang="en-US" b="1" dirty="0"/>
            <a:t>Trainer requirements/ Training material requirements</a:t>
          </a:r>
          <a:endParaRPr lang="en-US" dirty="0"/>
        </a:p>
      </dgm:t>
    </dgm:pt>
    <dgm:pt modelId="{34674CA3-4964-4448-9A21-272A414F6E97}" type="parTrans" cxnId="{F6C5ED79-CC3F-4AEB-9C38-BFD043E4A45A}">
      <dgm:prSet/>
      <dgm:spPr/>
      <dgm:t>
        <a:bodyPr/>
        <a:lstStyle/>
        <a:p>
          <a:endParaRPr lang="en-US"/>
        </a:p>
      </dgm:t>
    </dgm:pt>
    <dgm:pt modelId="{F31A2CD9-1FBF-45DC-9BE4-4C1BBA0F4BB2}" type="sibTrans" cxnId="{F6C5ED79-CC3F-4AEB-9C38-BFD043E4A45A}">
      <dgm:prSet/>
      <dgm:spPr/>
      <dgm:t>
        <a:bodyPr/>
        <a:lstStyle/>
        <a:p>
          <a:endParaRPr lang="en-US"/>
        </a:p>
      </dgm:t>
    </dgm:pt>
    <dgm:pt modelId="{1849460F-9A0C-4DAC-88C9-430F609550A7}">
      <dgm:prSet/>
      <dgm:spPr/>
      <dgm:t>
        <a:bodyPr/>
        <a:lstStyle/>
        <a:p>
          <a:pPr rtl="0"/>
          <a:r>
            <a:rPr lang="en-US" b="1"/>
            <a:t>Posted pesticide safety information</a:t>
          </a:r>
          <a:endParaRPr lang="en-US"/>
        </a:p>
      </dgm:t>
    </dgm:pt>
    <dgm:pt modelId="{F9B3F10D-B9C0-4840-8972-CBBC53E563F7}" type="parTrans" cxnId="{54286829-F29B-42EF-B736-64D5A102216C}">
      <dgm:prSet/>
      <dgm:spPr/>
      <dgm:t>
        <a:bodyPr/>
        <a:lstStyle/>
        <a:p>
          <a:endParaRPr lang="en-US"/>
        </a:p>
      </dgm:t>
    </dgm:pt>
    <dgm:pt modelId="{081DE357-E518-40DE-9497-F616D698AF7B}" type="sibTrans" cxnId="{54286829-F29B-42EF-B736-64D5A102216C}">
      <dgm:prSet/>
      <dgm:spPr/>
      <dgm:t>
        <a:bodyPr/>
        <a:lstStyle/>
        <a:p>
          <a:endParaRPr lang="en-US"/>
        </a:p>
      </dgm:t>
    </dgm:pt>
    <dgm:pt modelId="{90AD907A-ECDC-4181-A32A-70B60976715E}">
      <dgm:prSet/>
      <dgm:spPr/>
      <dgm:t>
        <a:bodyPr/>
        <a:lstStyle/>
        <a:p>
          <a:pPr rtl="0"/>
          <a:r>
            <a:rPr lang="en-US" b="1" dirty="0"/>
            <a:t>Pesticide application recordkeeping</a:t>
          </a:r>
          <a:endParaRPr lang="en-US" dirty="0"/>
        </a:p>
      </dgm:t>
    </dgm:pt>
    <dgm:pt modelId="{CC9F45D4-648A-4A74-BB5E-8D90B6D824D8}" type="parTrans" cxnId="{556A4936-F21F-46F5-AF81-08FD3511AC94}">
      <dgm:prSet/>
      <dgm:spPr/>
      <dgm:t>
        <a:bodyPr/>
        <a:lstStyle/>
        <a:p>
          <a:endParaRPr lang="en-US"/>
        </a:p>
      </dgm:t>
    </dgm:pt>
    <dgm:pt modelId="{E45EB567-6BD0-4739-BBB9-D91C9B73E065}" type="sibTrans" cxnId="{556A4936-F21F-46F5-AF81-08FD3511AC94}">
      <dgm:prSet/>
      <dgm:spPr/>
      <dgm:t>
        <a:bodyPr/>
        <a:lstStyle/>
        <a:p>
          <a:endParaRPr lang="en-US"/>
        </a:p>
      </dgm:t>
    </dgm:pt>
    <dgm:pt modelId="{31A3BF4F-4752-499C-AC74-37F27CE3B752}">
      <dgm:prSet/>
      <dgm:spPr/>
      <dgm:t>
        <a:bodyPr/>
        <a:lstStyle/>
        <a:p>
          <a:pPr rtl="0"/>
          <a:r>
            <a:rPr lang="en-US" b="1" dirty="0"/>
            <a:t>Pesticide application notification requirements</a:t>
          </a:r>
          <a:endParaRPr lang="en-US" dirty="0"/>
        </a:p>
      </dgm:t>
    </dgm:pt>
    <dgm:pt modelId="{9C0056EC-0AA7-45A3-845C-A8068C5A04BB}" type="parTrans" cxnId="{DD1AD4CA-9368-428B-B703-112E7823A79C}">
      <dgm:prSet/>
      <dgm:spPr/>
      <dgm:t>
        <a:bodyPr/>
        <a:lstStyle/>
        <a:p>
          <a:endParaRPr lang="en-US"/>
        </a:p>
      </dgm:t>
    </dgm:pt>
    <dgm:pt modelId="{9B49E3EE-467B-4017-BB68-928A689EB894}" type="sibTrans" cxnId="{DD1AD4CA-9368-428B-B703-112E7823A79C}">
      <dgm:prSet/>
      <dgm:spPr/>
      <dgm:t>
        <a:bodyPr/>
        <a:lstStyle/>
        <a:p>
          <a:endParaRPr lang="en-US"/>
        </a:p>
      </dgm:t>
    </dgm:pt>
    <dgm:pt modelId="{47C51F66-8A60-4E7F-A092-E45FCFDD7DE0}" type="pres">
      <dgm:prSet presAssocID="{76CBA0BE-6C71-4178-8783-3727670A3A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B261D2-CFF4-4E09-BCEA-BC3A4AD5E0DE}" type="pres">
      <dgm:prSet presAssocID="{F8D53842-B163-4F09-9101-E86C83751B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24D60-B390-4BDF-B753-9D845476837E}" type="pres">
      <dgm:prSet presAssocID="{D9BBA029-1DB3-432E-9B54-A5BC84611601}" presName="sibTrans" presStyleCnt="0"/>
      <dgm:spPr/>
    </dgm:pt>
    <dgm:pt modelId="{56A35B40-B89E-4BAD-BDE2-46B82BDC549E}" type="pres">
      <dgm:prSet presAssocID="{A135844C-EA70-4F35-A541-8E6D37E4084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1F90B-1672-4537-ADC3-C56238B8C522}" type="pres">
      <dgm:prSet presAssocID="{F31A2CD9-1FBF-45DC-9BE4-4C1BBA0F4BB2}" presName="sibTrans" presStyleCnt="0"/>
      <dgm:spPr/>
    </dgm:pt>
    <dgm:pt modelId="{F92F91D4-06AA-442F-8177-EBDF931BF555}" type="pres">
      <dgm:prSet presAssocID="{1849460F-9A0C-4DAC-88C9-430F609550A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AB334-9C8A-437E-9ADD-DBC2AB2B1B5D}" type="pres">
      <dgm:prSet presAssocID="{081DE357-E518-40DE-9497-F616D698AF7B}" presName="sibTrans" presStyleCnt="0"/>
      <dgm:spPr/>
    </dgm:pt>
    <dgm:pt modelId="{B48E5D2E-61D5-4327-B4F5-C37E676B2CE6}" type="pres">
      <dgm:prSet presAssocID="{90AD907A-ECDC-4181-A32A-70B6097671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6355A-4788-4CFE-B873-542F99CFAE37}" type="pres">
      <dgm:prSet presAssocID="{E45EB567-6BD0-4739-BBB9-D91C9B73E065}" presName="sibTrans" presStyleCnt="0"/>
      <dgm:spPr/>
    </dgm:pt>
    <dgm:pt modelId="{752396CB-7025-4051-BC8A-85B73F389F04}" type="pres">
      <dgm:prSet presAssocID="{31A3BF4F-4752-499C-AC74-37F27CE3B75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1AD4CA-9368-428B-B703-112E7823A79C}" srcId="{76CBA0BE-6C71-4178-8783-3727670A3A88}" destId="{31A3BF4F-4752-499C-AC74-37F27CE3B752}" srcOrd="4" destOrd="0" parTransId="{9C0056EC-0AA7-45A3-845C-A8068C5A04BB}" sibTransId="{9B49E3EE-467B-4017-BB68-928A689EB894}"/>
    <dgm:cxn modelId="{FBE747F3-AB88-4BF8-823D-5A530119F38F}" type="presOf" srcId="{F8D53842-B163-4F09-9101-E86C83751B1D}" destId="{E2B261D2-CFF4-4E09-BCEA-BC3A4AD5E0DE}" srcOrd="0" destOrd="0" presId="urn:microsoft.com/office/officeart/2005/8/layout/default"/>
    <dgm:cxn modelId="{15696C38-9DBB-4F64-AED7-03008E1F7561}" type="presOf" srcId="{31A3BF4F-4752-499C-AC74-37F27CE3B752}" destId="{752396CB-7025-4051-BC8A-85B73F389F04}" srcOrd="0" destOrd="0" presId="urn:microsoft.com/office/officeart/2005/8/layout/default"/>
    <dgm:cxn modelId="{54286829-F29B-42EF-B736-64D5A102216C}" srcId="{76CBA0BE-6C71-4178-8783-3727670A3A88}" destId="{1849460F-9A0C-4DAC-88C9-430F609550A7}" srcOrd="2" destOrd="0" parTransId="{F9B3F10D-B9C0-4840-8972-CBBC53E563F7}" sibTransId="{081DE357-E518-40DE-9497-F616D698AF7B}"/>
    <dgm:cxn modelId="{2E5E9809-CDCB-45A4-A277-62945BE03159}" type="presOf" srcId="{90AD907A-ECDC-4181-A32A-70B60976715E}" destId="{B48E5D2E-61D5-4327-B4F5-C37E676B2CE6}" srcOrd="0" destOrd="0" presId="urn:microsoft.com/office/officeart/2005/8/layout/default"/>
    <dgm:cxn modelId="{F6C5ED79-CC3F-4AEB-9C38-BFD043E4A45A}" srcId="{76CBA0BE-6C71-4178-8783-3727670A3A88}" destId="{A135844C-EA70-4F35-A541-8E6D37E40843}" srcOrd="1" destOrd="0" parTransId="{34674CA3-4964-4448-9A21-272A414F6E97}" sibTransId="{F31A2CD9-1FBF-45DC-9BE4-4C1BBA0F4BB2}"/>
    <dgm:cxn modelId="{AF50F783-B777-4D11-97A9-817360391F4C}" type="presOf" srcId="{76CBA0BE-6C71-4178-8783-3727670A3A88}" destId="{47C51F66-8A60-4E7F-A092-E45FCFDD7DE0}" srcOrd="0" destOrd="0" presId="urn:microsoft.com/office/officeart/2005/8/layout/default"/>
    <dgm:cxn modelId="{BB995993-841E-4C0B-81F4-716057E16006}" type="presOf" srcId="{1849460F-9A0C-4DAC-88C9-430F609550A7}" destId="{F92F91D4-06AA-442F-8177-EBDF931BF555}" srcOrd="0" destOrd="0" presId="urn:microsoft.com/office/officeart/2005/8/layout/default"/>
    <dgm:cxn modelId="{E351698F-5192-4AAE-9142-A93C5466A7DE}" type="presOf" srcId="{A135844C-EA70-4F35-A541-8E6D37E40843}" destId="{56A35B40-B89E-4BAD-BDE2-46B82BDC549E}" srcOrd="0" destOrd="0" presId="urn:microsoft.com/office/officeart/2005/8/layout/default"/>
    <dgm:cxn modelId="{1662CC0B-3B14-40D4-926B-93F670EA1597}" srcId="{76CBA0BE-6C71-4178-8783-3727670A3A88}" destId="{F8D53842-B163-4F09-9101-E86C83751B1D}" srcOrd="0" destOrd="0" parTransId="{A91636B4-D5BF-41B6-A792-2E794CF13369}" sibTransId="{D9BBA029-1DB3-432E-9B54-A5BC84611601}"/>
    <dgm:cxn modelId="{556A4936-F21F-46F5-AF81-08FD3511AC94}" srcId="{76CBA0BE-6C71-4178-8783-3727670A3A88}" destId="{90AD907A-ECDC-4181-A32A-70B60976715E}" srcOrd="3" destOrd="0" parTransId="{CC9F45D4-648A-4A74-BB5E-8D90B6D824D8}" sibTransId="{E45EB567-6BD0-4739-BBB9-D91C9B73E065}"/>
    <dgm:cxn modelId="{3A98992A-99E8-4225-8DE1-8C2D6C198410}" type="presParOf" srcId="{47C51F66-8A60-4E7F-A092-E45FCFDD7DE0}" destId="{E2B261D2-CFF4-4E09-BCEA-BC3A4AD5E0DE}" srcOrd="0" destOrd="0" presId="urn:microsoft.com/office/officeart/2005/8/layout/default"/>
    <dgm:cxn modelId="{5D575DB9-4CDF-42E6-943E-0BD6A4601328}" type="presParOf" srcId="{47C51F66-8A60-4E7F-A092-E45FCFDD7DE0}" destId="{DA624D60-B390-4BDF-B753-9D845476837E}" srcOrd="1" destOrd="0" presId="urn:microsoft.com/office/officeart/2005/8/layout/default"/>
    <dgm:cxn modelId="{70D2396D-FD87-4D89-BCAB-F2043C813B90}" type="presParOf" srcId="{47C51F66-8A60-4E7F-A092-E45FCFDD7DE0}" destId="{56A35B40-B89E-4BAD-BDE2-46B82BDC549E}" srcOrd="2" destOrd="0" presId="urn:microsoft.com/office/officeart/2005/8/layout/default"/>
    <dgm:cxn modelId="{20B8EC5D-F636-4993-95E8-0FCD722E2E50}" type="presParOf" srcId="{47C51F66-8A60-4E7F-A092-E45FCFDD7DE0}" destId="{79F1F90B-1672-4537-ADC3-C56238B8C522}" srcOrd="3" destOrd="0" presId="urn:microsoft.com/office/officeart/2005/8/layout/default"/>
    <dgm:cxn modelId="{E8083A64-8A68-45AE-BB39-1B757F8AB308}" type="presParOf" srcId="{47C51F66-8A60-4E7F-A092-E45FCFDD7DE0}" destId="{F92F91D4-06AA-442F-8177-EBDF931BF555}" srcOrd="4" destOrd="0" presId="urn:microsoft.com/office/officeart/2005/8/layout/default"/>
    <dgm:cxn modelId="{9E9BCAB2-9978-4891-A76A-F8ABBF1B34E2}" type="presParOf" srcId="{47C51F66-8A60-4E7F-A092-E45FCFDD7DE0}" destId="{202AB334-9C8A-437E-9ADD-DBC2AB2B1B5D}" srcOrd="5" destOrd="0" presId="urn:microsoft.com/office/officeart/2005/8/layout/default"/>
    <dgm:cxn modelId="{3F20FF9F-F8F1-4FA0-9254-204C929964AD}" type="presParOf" srcId="{47C51F66-8A60-4E7F-A092-E45FCFDD7DE0}" destId="{B48E5D2E-61D5-4327-B4F5-C37E676B2CE6}" srcOrd="6" destOrd="0" presId="urn:microsoft.com/office/officeart/2005/8/layout/default"/>
    <dgm:cxn modelId="{6279F071-22DF-434E-8F9C-206D14B5AD59}" type="presParOf" srcId="{47C51F66-8A60-4E7F-A092-E45FCFDD7DE0}" destId="{2226355A-4788-4CFE-B873-542F99CFAE37}" srcOrd="7" destOrd="0" presId="urn:microsoft.com/office/officeart/2005/8/layout/default"/>
    <dgm:cxn modelId="{4F2EB27F-9EC7-4FDE-B5C5-79824EBF8D69}" type="presParOf" srcId="{47C51F66-8A60-4E7F-A092-E45FCFDD7DE0}" destId="{752396CB-7025-4051-BC8A-85B73F389F0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FBAA39-FA1E-4026-8D2C-AEC5BE3DC5A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20CF87-F067-401F-96EE-BE79D9C9B7E4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en-US" dirty="0"/>
        </a:p>
      </dgm:t>
    </dgm:pt>
    <dgm:pt modelId="{5DBFD5CD-8876-4881-AD52-D6E6035D0E76}" type="parTrans" cxnId="{423FA94C-14A4-4822-A338-D91A775B7AA1}">
      <dgm:prSet/>
      <dgm:spPr/>
      <dgm:t>
        <a:bodyPr/>
        <a:lstStyle/>
        <a:p>
          <a:endParaRPr lang="en-US"/>
        </a:p>
      </dgm:t>
    </dgm:pt>
    <dgm:pt modelId="{2007535B-D8C6-4DC5-8645-205B23153C98}" type="sibTrans" cxnId="{423FA94C-14A4-4822-A338-D91A775B7AA1}">
      <dgm:prSet/>
      <dgm:spPr/>
      <dgm:t>
        <a:bodyPr/>
        <a:lstStyle/>
        <a:p>
          <a:endParaRPr lang="en-US"/>
        </a:p>
      </dgm:t>
    </dgm:pt>
    <dgm:pt modelId="{435EB6C9-F037-4925-A389-895B74357DFE}">
      <dgm:prSet/>
      <dgm:spPr/>
      <dgm:t>
        <a:bodyPr/>
        <a:lstStyle/>
        <a:p>
          <a:endParaRPr lang="en-US" dirty="0"/>
        </a:p>
      </dgm:t>
    </dgm:pt>
    <dgm:pt modelId="{B7CBDE3F-7C0E-4655-97D0-A502738E4B7F}" type="parTrans" cxnId="{A0521D2A-C572-4AC4-815C-2F2B7C8FD44E}">
      <dgm:prSet/>
      <dgm:spPr/>
      <dgm:t>
        <a:bodyPr/>
        <a:lstStyle/>
        <a:p>
          <a:endParaRPr lang="en-US"/>
        </a:p>
      </dgm:t>
    </dgm:pt>
    <dgm:pt modelId="{A62E0781-9754-4B6E-888F-8BC63355958B}" type="sibTrans" cxnId="{A0521D2A-C572-4AC4-815C-2F2B7C8FD44E}">
      <dgm:prSet/>
      <dgm:spPr/>
      <dgm:t>
        <a:bodyPr/>
        <a:lstStyle/>
        <a:p>
          <a:endParaRPr lang="en-US"/>
        </a:p>
      </dgm:t>
    </dgm:pt>
    <dgm:pt modelId="{A0BE5B78-704E-4626-B3E1-AF2F04E1A05F}">
      <dgm:prSet/>
      <dgm:spPr/>
      <dgm:t>
        <a:bodyPr/>
        <a:lstStyle/>
        <a:p>
          <a:endParaRPr lang="en-US"/>
        </a:p>
      </dgm:t>
    </dgm:pt>
    <dgm:pt modelId="{813832D1-3439-4E3E-86C3-F536D78F29EB}" type="parTrans" cxnId="{8FD84EFA-7EC6-424F-A4AF-C6CF5728D096}">
      <dgm:prSet/>
      <dgm:spPr/>
      <dgm:t>
        <a:bodyPr/>
        <a:lstStyle/>
        <a:p>
          <a:endParaRPr lang="en-US"/>
        </a:p>
      </dgm:t>
    </dgm:pt>
    <dgm:pt modelId="{25ED764F-5795-46C5-81D8-22907D991096}" type="sibTrans" cxnId="{8FD84EFA-7EC6-424F-A4AF-C6CF5728D096}">
      <dgm:prSet/>
      <dgm:spPr/>
      <dgm:t>
        <a:bodyPr/>
        <a:lstStyle/>
        <a:p>
          <a:endParaRPr lang="en-US"/>
        </a:p>
      </dgm:t>
    </dgm:pt>
    <dgm:pt modelId="{C41A0733-8395-40E5-B3E4-B2F2349C1143}">
      <dgm:prSet/>
      <dgm:spPr/>
      <dgm:t>
        <a:bodyPr/>
        <a:lstStyle/>
        <a:p>
          <a:pPr rtl="0"/>
          <a:r>
            <a:rPr lang="en-US" dirty="0"/>
            <a:t>Worker training 23 points</a:t>
          </a:r>
        </a:p>
      </dgm:t>
    </dgm:pt>
    <dgm:pt modelId="{0667F240-F751-4727-BF2D-F0B24C3ADD7E}" type="parTrans" cxnId="{45A75510-4C18-4BFC-A5EA-DB3445BF6713}">
      <dgm:prSet/>
      <dgm:spPr/>
      <dgm:t>
        <a:bodyPr/>
        <a:lstStyle/>
        <a:p>
          <a:endParaRPr lang="en-US"/>
        </a:p>
      </dgm:t>
    </dgm:pt>
    <dgm:pt modelId="{A4ADE3C3-39DB-4E22-8AC8-53AFF6B82AF8}" type="sibTrans" cxnId="{45A75510-4C18-4BFC-A5EA-DB3445BF6713}">
      <dgm:prSet/>
      <dgm:spPr/>
      <dgm:t>
        <a:bodyPr/>
        <a:lstStyle/>
        <a:p>
          <a:endParaRPr lang="en-US"/>
        </a:p>
      </dgm:t>
    </dgm:pt>
    <dgm:pt modelId="{BE52DBC8-DA01-4F0B-AEC5-FB3EC8ADCE3A}">
      <dgm:prSet/>
      <dgm:spPr/>
      <dgm:t>
        <a:bodyPr/>
        <a:lstStyle/>
        <a:p>
          <a:pPr rtl="0"/>
          <a:r>
            <a:rPr lang="en-US" dirty="0"/>
            <a:t>Handler training 36 points</a:t>
          </a:r>
        </a:p>
      </dgm:t>
    </dgm:pt>
    <dgm:pt modelId="{9B3DEE6A-1B44-4834-BEC1-FE51EAED8B8D}" type="parTrans" cxnId="{391416E7-A893-49EC-8497-E2DF8A51AE03}">
      <dgm:prSet/>
      <dgm:spPr/>
      <dgm:t>
        <a:bodyPr/>
        <a:lstStyle/>
        <a:p>
          <a:endParaRPr lang="en-US"/>
        </a:p>
      </dgm:t>
    </dgm:pt>
    <dgm:pt modelId="{56791EC6-0BC5-430B-A5C0-3C9E0A92FFEE}" type="sibTrans" cxnId="{391416E7-A893-49EC-8497-E2DF8A51AE03}">
      <dgm:prSet/>
      <dgm:spPr/>
      <dgm:t>
        <a:bodyPr/>
        <a:lstStyle/>
        <a:p>
          <a:endParaRPr lang="en-US"/>
        </a:p>
      </dgm:t>
    </dgm:pt>
    <dgm:pt modelId="{1BBCF869-7474-4634-9BF1-33C87D305BEC}">
      <dgm:prSet/>
      <dgm:spPr/>
      <dgm:t>
        <a:bodyPr/>
        <a:lstStyle/>
        <a:p>
          <a:pPr rtl="0"/>
          <a:r>
            <a:rPr lang="en-US" dirty="0"/>
            <a:t>Annual Training</a:t>
          </a:r>
        </a:p>
      </dgm:t>
    </dgm:pt>
    <dgm:pt modelId="{787194F6-9936-4600-9B99-A914E1ABEC07}" type="parTrans" cxnId="{3B808A8C-B142-45E2-8ED6-AD9AFE099D5B}">
      <dgm:prSet/>
      <dgm:spPr/>
      <dgm:t>
        <a:bodyPr/>
        <a:lstStyle/>
        <a:p>
          <a:endParaRPr lang="en-US"/>
        </a:p>
      </dgm:t>
    </dgm:pt>
    <dgm:pt modelId="{298F4348-DEDA-44AE-84E5-ED6305A36D59}" type="sibTrans" cxnId="{3B808A8C-B142-45E2-8ED6-AD9AFE099D5B}">
      <dgm:prSet/>
      <dgm:spPr/>
      <dgm:t>
        <a:bodyPr/>
        <a:lstStyle/>
        <a:p>
          <a:endParaRPr lang="en-US"/>
        </a:p>
      </dgm:t>
    </dgm:pt>
    <dgm:pt modelId="{3B3D573F-0181-4106-9548-236377ECE68C}">
      <dgm:prSet/>
      <dgm:spPr/>
      <dgm:t>
        <a:bodyPr/>
        <a:lstStyle/>
        <a:p>
          <a:pPr rtl="0"/>
          <a:r>
            <a:rPr lang="en-US" dirty="0"/>
            <a:t>Emphasis on hazards to pregnant women and small children</a:t>
          </a:r>
        </a:p>
      </dgm:t>
    </dgm:pt>
    <dgm:pt modelId="{04771BD1-97FD-4C2D-9B28-600BA5373644}" type="parTrans" cxnId="{1D8812D0-09D2-49FA-9389-D54729079787}">
      <dgm:prSet/>
      <dgm:spPr/>
      <dgm:t>
        <a:bodyPr/>
        <a:lstStyle/>
        <a:p>
          <a:endParaRPr lang="en-US"/>
        </a:p>
      </dgm:t>
    </dgm:pt>
    <dgm:pt modelId="{38E52DE9-F9E5-4883-8D2E-C0227DE2D341}" type="sibTrans" cxnId="{1D8812D0-09D2-49FA-9389-D54729079787}">
      <dgm:prSet/>
      <dgm:spPr/>
      <dgm:t>
        <a:bodyPr/>
        <a:lstStyle/>
        <a:p>
          <a:endParaRPr lang="en-US"/>
        </a:p>
      </dgm:t>
    </dgm:pt>
    <dgm:pt modelId="{BA3DDC8F-08F8-4B2F-B984-3B304C491AB1}">
      <dgm:prSet/>
      <dgm:spPr/>
      <dgm:t>
        <a:bodyPr/>
        <a:lstStyle/>
        <a:p>
          <a:pPr rtl="0"/>
          <a:r>
            <a:rPr lang="en-US" dirty="0"/>
            <a:t>No Grace Period</a:t>
          </a:r>
        </a:p>
      </dgm:t>
    </dgm:pt>
    <dgm:pt modelId="{47A97C61-0132-42E4-A813-0F49CDA39D7C}" type="parTrans" cxnId="{F3AAC8A7-9C4E-4656-8367-91F889703AAC}">
      <dgm:prSet/>
      <dgm:spPr/>
    </dgm:pt>
    <dgm:pt modelId="{F77BBAE2-31C1-4F98-886E-9A2B8E1F511C}" type="sibTrans" cxnId="{F3AAC8A7-9C4E-4656-8367-91F889703AAC}">
      <dgm:prSet/>
      <dgm:spPr/>
    </dgm:pt>
    <dgm:pt modelId="{13C3AAE6-B5F7-4121-8634-C195FEEF4E49}" type="pres">
      <dgm:prSet presAssocID="{99FBAA39-FA1E-4026-8D2C-AEC5BE3DC5A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5806D2-7435-4F95-B2DF-BA4F5E0390FE}" type="pres">
      <dgm:prSet presAssocID="{1E20CF87-F067-401F-96EE-BE79D9C9B7E4}" presName="centerShape" presStyleLbl="node0" presStyleIdx="0" presStyleCnt="1"/>
      <dgm:spPr/>
      <dgm:t>
        <a:bodyPr/>
        <a:lstStyle/>
        <a:p>
          <a:endParaRPr lang="en-US"/>
        </a:p>
      </dgm:t>
    </dgm:pt>
    <dgm:pt modelId="{75203E23-9996-4BDF-AEA1-C7BCC7A2D54B}" type="pres">
      <dgm:prSet presAssocID="{787194F6-9936-4600-9B99-A914E1ABEC07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B1AE8C4A-559C-49D2-8A40-34F013CC29C4}" type="pres">
      <dgm:prSet presAssocID="{1BBCF869-7474-4634-9BF1-33C87D305BE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714E3-77E7-43D5-900F-9F19E30CF9C9}" type="pres">
      <dgm:prSet presAssocID="{04771BD1-97FD-4C2D-9B28-600BA5373644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77203F11-2B51-41ED-9128-9D18F0918CA5}" type="pres">
      <dgm:prSet presAssocID="{3B3D573F-0181-4106-9548-236377ECE68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05023-091B-4390-B6EC-F153AB17515E}" type="pres">
      <dgm:prSet presAssocID="{0667F240-F751-4727-BF2D-F0B24C3ADD7E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103A0C29-5629-4D10-A4E1-94B6DF196150}" type="pres">
      <dgm:prSet presAssocID="{C41A0733-8395-40E5-B3E4-B2F2349C114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335AC-5F14-4B00-8A97-CEB20C4985FE}" type="pres">
      <dgm:prSet presAssocID="{9B3DEE6A-1B44-4834-BEC1-FE51EAED8B8D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7927A62D-0A4C-404A-A007-3769E795520C}" type="pres">
      <dgm:prSet presAssocID="{BE52DBC8-DA01-4F0B-AEC5-FB3EC8ADCE3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12FED-986C-4931-B2B7-423AF724ADEF}" type="pres">
      <dgm:prSet presAssocID="{47A97C61-0132-42E4-A813-0F49CDA39D7C}" presName="parTrans" presStyleLbl="bgSibTrans2D1" presStyleIdx="4" presStyleCnt="5"/>
      <dgm:spPr/>
    </dgm:pt>
    <dgm:pt modelId="{969615D8-05E6-4BA5-BB10-6B08FF00099E}" type="pres">
      <dgm:prSet presAssocID="{BA3DDC8F-08F8-4B2F-B984-3B304C491AB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643327-A6B9-4AE7-A73A-F812558BDE61}" type="presOf" srcId="{787194F6-9936-4600-9B99-A914E1ABEC07}" destId="{75203E23-9996-4BDF-AEA1-C7BCC7A2D54B}" srcOrd="0" destOrd="0" presId="urn:microsoft.com/office/officeart/2005/8/layout/radial4"/>
    <dgm:cxn modelId="{71B913F7-EE84-42FE-ADA5-7A2D2EF674C3}" type="presOf" srcId="{0667F240-F751-4727-BF2D-F0B24C3ADD7E}" destId="{CC005023-091B-4390-B6EC-F153AB17515E}" srcOrd="0" destOrd="0" presId="urn:microsoft.com/office/officeart/2005/8/layout/radial4"/>
    <dgm:cxn modelId="{9C1D8295-B418-44DE-92D9-AE26A57371C9}" type="presOf" srcId="{47A97C61-0132-42E4-A813-0F49CDA39D7C}" destId="{3E812FED-986C-4931-B2B7-423AF724ADEF}" srcOrd="0" destOrd="0" presId="urn:microsoft.com/office/officeart/2005/8/layout/radial4"/>
    <dgm:cxn modelId="{45A75510-4C18-4BFC-A5EA-DB3445BF6713}" srcId="{1E20CF87-F067-401F-96EE-BE79D9C9B7E4}" destId="{C41A0733-8395-40E5-B3E4-B2F2349C1143}" srcOrd="2" destOrd="0" parTransId="{0667F240-F751-4727-BF2D-F0B24C3ADD7E}" sibTransId="{A4ADE3C3-39DB-4E22-8AC8-53AFF6B82AF8}"/>
    <dgm:cxn modelId="{BC22890D-258F-4854-AD23-A53ACE2B91C2}" type="presOf" srcId="{3B3D573F-0181-4106-9548-236377ECE68C}" destId="{77203F11-2B51-41ED-9128-9D18F0918CA5}" srcOrd="0" destOrd="0" presId="urn:microsoft.com/office/officeart/2005/8/layout/radial4"/>
    <dgm:cxn modelId="{F3AAC8A7-9C4E-4656-8367-91F889703AAC}" srcId="{1E20CF87-F067-401F-96EE-BE79D9C9B7E4}" destId="{BA3DDC8F-08F8-4B2F-B984-3B304C491AB1}" srcOrd="4" destOrd="0" parTransId="{47A97C61-0132-42E4-A813-0F49CDA39D7C}" sibTransId="{F77BBAE2-31C1-4F98-886E-9A2B8E1F511C}"/>
    <dgm:cxn modelId="{78D2E7CB-941C-443D-8171-855284CFDE63}" type="presOf" srcId="{BE52DBC8-DA01-4F0B-AEC5-FB3EC8ADCE3A}" destId="{7927A62D-0A4C-404A-A007-3769E795520C}" srcOrd="0" destOrd="0" presId="urn:microsoft.com/office/officeart/2005/8/layout/radial4"/>
    <dgm:cxn modelId="{1D8812D0-09D2-49FA-9389-D54729079787}" srcId="{1E20CF87-F067-401F-96EE-BE79D9C9B7E4}" destId="{3B3D573F-0181-4106-9548-236377ECE68C}" srcOrd="1" destOrd="0" parTransId="{04771BD1-97FD-4C2D-9B28-600BA5373644}" sibTransId="{38E52DE9-F9E5-4883-8D2E-C0227DE2D341}"/>
    <dgm:cxn modelId="{223BE955-F89D-45C2-828D-B5686FC27C05}" type="presOf" srcId="{C41A0733-8395-40E5-B3E4-B2F2349C1143}" destId="{103A0C29-5629-4D10-A4E1-94B6DF196150}" srcOrd="0" destOrd="0" presId="urn:microsoft.com/office/officeart/2005/8/layout/radial4"/>
    <dgm:cxn modelId="{9BABDDC2-0C3B-46FF-969A-E378B02C7121}" type="presOf" srcId="{1BBCF869-7474-4634-9BF1-33C87D305BEC}" destId="{B1AE8C4A-559C-49D2-8A40-34F013CC29C4}" srcOrd="0" destOrd="0" presId="urn:microsoft.com/office/officeart/2005/8/layout/radial4"/>
    <dgm:cxn modelId="{A3E2B9E3-07AA-466D-A7D8-EA36696E41A0}" type="presOf" srcId="{99FBAA39-FA1E-4026-8D2C-AEC5BE3DC5A4}" destId="{13C3AAE6-B5F7-4121-8634-C195FEEF4E49}" srcOrd="0" destOrd="0" presId="urn:microsoft.com/office/officeart/2005/8/layout/radial4"/>
    <dgm:cxn modelId="{B4FF39A3-6486-4CA0-9832-A1DCCDA4740F}" type="presOf" srcId="{1E20CF87-F067-401F-96EE-BE79D9C9B7E4}" destId="{295806D2-7435-4F95-B2DF-BA4F5E0390FE}" srcOrd="0" destOrd="0" presId="urn:microsoft.com/office/officeart/2005/8/layout/radial4"/>
    <dgm:cxn modelId="{423FA94C-14A4-4822-A338-D91A775B7AA1}" srcId="{99FBAA39-FA1E-4026-8D2C-AEC5BE3DC5A4}" destId="{1E20CF87-F067-401F-96EE-BE79D9C9B7E4}" srcOrd="0" destOrd="0" parTransId="{5DBFD5CD-8876-4881-AD52-D6E6035D0E76}" sibTransId="{2007535B-D8C6-4DC5-8645-205B23153C98}"/>
    <dgm:cxn modelId="{A0521D2A-C572-4AC4-815C-2F2B7C8FD44E}" srcId="{99FBAA39-FA1E-4026-8D2C-AEC5BE3DC5A4}" destId="{435EB6C9-F037-4925-A389-895B74357DFE}" srcOrd="1" destOrd="0" parTransId="{B7CBDE3F-7C0E-4655-97D0-A502738E4B7F}" sibTransId="{A62E0781-9754-4B6E-888F-8BC63355958B}"/>
    <dgm:cxn modelId="{391416E7-A893-49EC-8497-E2DF8A51AE03}" srcId="{1E20CF87-F067-401F-96EE-BE79D9C9B7E4}" destId="{BE52DBC8-DA01-4F0B-AEC5-FB3EC8ADCE3A}" srcOrd="3" destOrd="0" parTransId="{9B3DEE6A-1B44-4834-BEC1-FE51EAED8B8D}" sibTransId="{56791EC6-0BC5-430B-A5C0-3C9E0A92FFEE}"/>
    <dgm:cxn modelId="{9992A6E1-8037-44DF-8AF6-BFE6A34B109E}" type="presOf" srcId="{04771BD1-97FD-4C2D-9B28-600BA5373644}" destId="{1CC714E3-77E7-43D5-900F-9F19E30CF9C9}" srcOrd="0" destOrd="0" presId="urn:microsoft.com/office/officeart/2005/8/layout/radial4"/>
    <dgm:cxn modelId="{8FD84EFA-7EC6-424F-A4AF-C6CF5728D096}" srcId="{99FBAA39-FA1E-4026-8D2C-AEC5BE3DC5A4}" destId="{A0BE5B78-704E-4626-B3E1-AF2F04E1A05F}" srcOrd="2" destOrd="0" parTransId="{813832D1-3439-4E3E-86C3-F536D78F29EB}" sibTransId="{25ED764F-5795-46C5-81D8-22907D991096}"/>
    <dgm:cxn modelId="{3B808A8C-B142-45E2-8ED6-AD9AFE099D5B}" srcId="{1E20CF87-F067-401F-96EE-BE79D9C9B7E4}" destId="{1BBCF869-7474-4634-9BF1-33C87D305BEC}" srcOrd="0" destOrd="0" parTransId="{787194F6-9936-4600-9B99-A914E1ABEC07}" sibTransId="{298F4348-DEDA-44AE-84E5-ED6305A36D59}"/>
    <dgm:cxn modelId="{E1B228AB-A2D6-4BC5-96A0-5029F01C57EE}" type="presOf" srcId="{9B3DEE6A-1B44-4834-BEC1-FE51EAED8B8D}" destId="{7C2335AC-5F14-4B00-8A97-CEB20C4985FE}" srcOrd="0" destOrd="0" presId="urn:microsoft.com/office/officeart/2005/8/layout/radial4"/>
    <dgm:cxn modelId="{6D23C250-50EA-48BB-A32A-49089D9BA1B7}" type="presOf" srcId="{BA3DDC8F-08F8-4B2F-B984-3B304C491AB1}" destId="{969615D8-05E6-4BA5-BB10-6B08FF00099E}" srcOrd="0" destOrd="0" presId="urn:microsoft.com/office/officeart/2005/8/layout/radial4"/>
    <dgm:cxn modelId="{5C177EE0-0BD3-4248-B22D-301D5A787AF7}" type="presParOf" srcId="{13C3AAE6-B5F7-4121-8634-C195FEEF4E49}" destId="{295806D2-7435-4F95-B2DF-BA4F5E0390FE}" srcOrd="0" destOrd="0" presId="urn:microsoft.com/office/officeart/2005/8/layout/radial4"/>
    <dgm:cxn modelId="{5FDEDA31-5D80-4C95-9F4A-A117CAEA424E}" type="presParOf" srcId="{13C3AAE6-B5F7-4121-8634-C195FEEF4E49}" destId="{75203E23-9996-4BDF-AEA1-C7BCC7A2D54B}" srcOrd="1" destOrd="0" presId="urn:microsoft.com/office/officeart/2005/8/layout/radial4"/>
    <dgm:cxn modelId="{E8FD6FF6-CA1E-4F93-B5F0-8EB640C66753}" type="presParOf" srcId="{13C3AAE6-B5F7-4121-8634-C195FEEF4E49}" destId="{B1AE8C4A-559C-49D2-8A40-34F013CC29C4}" srcOrd="2" destOrd="0" presId="urn:microsoft.com/office/officeart/2005/8/layout/radial4"/>
    <dgm:cxn modelId="{E97AC151-6766-402B-AA7F-D6871771BCAD}" type="presParOf" srcId="{13C3AAE6-B5F7-4121-8634-C195FEEF4E49}" destId="{1CC714E3-77E7-43D5-900F-9F19E30CF9C9}" srcOrd="3" destOrd="0" presId="urn:microsoft.com/office/officeart/2005/8/layout/radial4"/>
    <dgm:cxn modelId="{7D5A9DCE-1242-4968-A669-63A82506CBED}" type="presParOf" srcId="{13C3AAE6-B5F7-4121-8634-C195FEEF4E49}" destId="{77203F11-2B51-41ED-9128-9D18F0918CA5}" srcOrd="4" destOrd="0" presId="urn:microsoft.com/office/officeart/2005/8/layout/radial4"/>
    <dgm:cxn modelId="{667CF7F2-749C-4057-90A0-7C7890471CCA}" type="presParOf" srcId="{13C3AAE6-B5F7-4121-8634-C195FEEF4E49}" destId="{CC005023-091B-4390-B6EC-F153AB17515E}" srcOrd="5" destOrd="0" presId="urn:microsoft.com/office/officeart/2005/8/layout/radial4"/>
    <dgm:cxn modelId="{49F7C96A-01A2-4403-97F0-72B4B3FB0862}" type="presParOf" srcId="{13C3AAE6-B5F7-4121-8634-C195FEEF4E49}" destId="{103A0C29-5629-4D10-A4E1-94B6DF196150}" srcOrd="6" destOrd="0" presId="urn:microsoft.com/office/officeart/2005/8/layout/radial4"/>
    <dgm:cxn modelId="{CC4C7AB5-F157-444E-A3A0-4A5F608F3657}" type="presParOf" srcId="{13C3AAE6-B5F7-4121-8634-C195FEEF4E49}" destId="{7C2335AC-5F14-4B00-8A97-CEB20C4985FE}" srcOrd="7" destOrd="0" presId="urn:microsoft.com/office/officeart/2005/8/layout/radial4"/>
    <dgm:cxn modelId="{FF73CE76-E961-4A99-96F6-6BE75EE7921A}" type="presParOf" srcId="{13C3AAE6-B5F7-4121-8634-C195FEEF4E49}" destId="{7927A62D-0A4C-404A-A007-3769E795520C}" srcOrd="8" destOrd="0" presId="urn:microsoft.com/office/officeart/2005/8/layout/radial4"/>
    <dgm:cxn modelId="{AA9B83BD-8849-4067-89A6-684ADAE5ECEA}" type="presParOf" srcId="{13C3AAE6-B5F7-4121-8634-C195FEEF4E49}" destId="{3E812FED-986C-4931-B2B7-423AF724ADEF}" srcOrd="9" destOrd="0" presId="urn:microsoft.com/office/officeart/2005/8/layout/radial4"/>
    <dgm:cxn modelId="{E836B038-FACE-4202-83F2-CCDAE7993109}" type="presParOf" srcId="{13C3AAE6-B5F7-4121-8634-C195FEEF4E49}" destId="{969615D8-05E6-4BA5-BB10-6B08FF00099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49C4F6-E15B-46CC-8CF8-CC0B0AAA2AC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B3B877-7E26-46FB-927E-7355B2D04306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en-US" dirty="0"/>
        </a:p>
      </dgm:t>
    </dgm:pt>
    <dgm:pt modelId="{8DBA3EE8-FBD3-4329-92BA-E3951F9DEB88}" type="parTrans" cxnId="{15101BF9-41FB-430B-81C8-69237A4F302A}">
      <dgm:prSet/>
      <dgm:spPr/>
      <dgm:t>
        <a:bodyPr/>
        <a:lstStyle/>
        <a:p>
          <a:endParaRPr lang="en-US"/>
        </a:p>
      </dgm:t>
    </dgm:pt>
    <dgm:pt modelId="{C6E9296F-6860-4C3F-AC1A-2C41AD40E0FF}" type="sibTrans" cxnId="{15101BF9-41FB-430B-81C8-69237A4F302A}">
      <dgm:prSet/>
      <dgm:spPr/>
      <dgm:t>
        <a:bodyPr/>
        <a:lstStyle/>
        <a:p>
          <a:endParaRPr lang="en-US"/>
        </a:p>
      </dgm:t>
    </dgm:pt>
    <dgm:pt modelId="{0713DAD1-7790-403C-BC84-883890480A6E}">
      <dgm:prSet/>
      <dgm:spPr/>
      <dgm:t>
        <a:bodyPr/>
        <a:lstStyle/>
        <a:p>
          <a:pPr rtl="0"/>
          <a:r>
            <a:rPr lang="en-US" dirty="0"/>
            <a:t>Certified applicators, or </a:t>
          </a:r>
        </a:p>
      </dgm:t>
    </dgm:pt>
    <dgm:pt modelId="{0E63EB9E-76F1-4F6F-9373-D73890494A8C}" type="parTrans" cxnId="{6A9FDE7B-9BBA-4FA5-B0C6-648DE8ADD18F}">
      <dgm:prSet/>
      <dgm:spPr/>
      <dgm:t>
        <a:bodyPr/>
        <a:lstStyle/>
        <a:p>
          <a:endParaRPr lang="en-US"/>
        </a:p>
      </dgm:t>
    </dgm:pt>
    <dgm:pt modelId="{72235910-0260-4384-A7D2-91EB0DB17B10}" type="sibTrans" cxnId="{6A9FDE7B-9BBA-4FA5-B0C6-648DE8ADD18F}">
      <dgm:prSet/>
      <dgm:spPr/>
      <dgm:t>
        <a:bodyPr/>
        <a:lstStyle/>
        <a:p>
          <a:endParaRPr lang="en-US"/>
        </a:p>
      </dgm:t>
    </dgm:pt>
    <dgm:pt modelId="{FE9E5C3E-137E-4BBC-A5CA-5EEDAD5C7CE3}">
      <dgm:prSet/>
      <dgm:spPr/>
      <dgm:t>
        <a:bodyPr/>
        <a:lstStyle/>
        <a:p>
          <a:pPr rtl="0"/>
          <a:r>
            <a:rPr lang="en-US" dirty="0"/>
            <a:t>Trainers who have completed an EPA approved train-the-trainer program, or</a:t>
          </a:r>
        </a:p>
      </dgm:t>
    </dgm:pt>
    <dgm:pt modelId="{DF55E861-FA2E-424C-BC5D-E7BAEF7FFBBD}" type="parTrans" cxnId="{2FF10C78-1A84-4FCA-8ECE-25C258CDDC93}">
      <dgm:prSet/>
      <dgm:spPr/>
      <dgm:t>
        <a:bodyPr/>
        <a:lstStyle/>
        <a:p>
          <a:endParaRPr lang="en-US"/>
        </a:p>
      </dgm:t>
    </dgm:pt>
    <dgm:pt modelId="{8920D657-21FC-47D9-BFB5-3737E6B519C4}" type="sibTrans" cxnId="{2FF10C78-1A84-4FCA-8ECE-25C258CDDC93}">
      <dgm:prSet/>
      <dgm:spPr/>
      <dgm:t>
        <a:bodyPr/>
        <a:lstStyle/>
        <a:p>
          <a:endParaRPr lang="en-US"/>
        </a:p>
      </dgm:t>
    </dgm:pt>
    <dgm:pt modelId="{4F9A8454-88B0-4AAA-BB69-C3C85BC9EEEF}">
      <dgm:prSet/>
      <dgm:spPr/>
      <dgm:t>
        <a:bodyPr/>
        <a:lstStyle/>
        <a:p>
          <a:pPr rtl="0"/>
          <a:r>
            <a:rPr lang="en-US" dirty="0"/>
            <a:t>A trainer designated by a State/Tribe/EPA</a:t>
          </a:r>
        </a:p>
      </dgm:t>
    </dgm:pt>
    <dgm:pt modelId="{32ECB8E9-0641-4964-889C-1E752800D344}" type="parTrans" cxnId="{5A935ED8-F00A-4122-A4B6-35DF0AC29611}">
      <dgm:prSet/>
      <dgm:spPr/>
      <dgm:t>
        <a:bodyPr/>
        <a:lstStyle/>
        <a:p>
          <a:endParaRPr lang="en-US"/>
        </a:p>
      </dgm:t>
    </dgm:pt>
    <dgm:pt modelId="{2B60BB78-0840-40CC-B6A7-9D7675384B31}" type="sibTrans" cxnId="{5A935ED8-F00A-4122-A4B6-35DF0AC29611}">
      <dgm:prSet/>
      <dgm:spPr/>
      <dgm:t>
        <a:bodyPr/>
        <a:lstStyle/>
        <a:p>
          <a:endParaRPr lang="en-US"/>
        </a:p>
      </dgm:t>
    </dgm:pt>
    <dgm:pt modelId="{AA0F100C-DF66-44F5-AE90-98507CA5B9A4}">
      <dgm:prSet/>
      <dgm:spPr/>
      <dgm:t>
        <a:bodyPr/>
        <a:lstStyle/>
        <a:p>
          <a:pPr rtl="0"/>
          <a:r>
            <a:rPr lang="en-US" dirty="0"/>
            <a:t>Training Materials EPA Approved</a:t>
          </a:r>
        </a:p>
      </dgm:t>
    </dgm:pt>
    <dgm:pt modelId="{8A971876-0F24-4469-B469-3C45E30BB773}" type="parTrans" cxnId="{35F053CD-DEE4-4067-B008-2E0D9AC9B5D0}">
      <dgm:prSet/>
      <dgm:spPr/>
      <dgm:t>
        <a:bodyPr/>
        <a:lstStyle/>
        <a:p>
          <a:endParaRPr lang="en-US"/>
        </a:p>
      </dgm:t>
    </dgm:pt>
    <dgm:pt modelId="{B7D65575-4781-4AD3-8D2A-2C1B9095C753}" type="sibTrans" cxnId="{35F053CD-DEE4-4067-B008-2E0D9AC9B5D0}">
      <dgm:prSet/>
      <dgm:spPr/>
      <dgm:t>
        <a:bodyPr/>
        <a:lstStyle/>
        <a:p>
          <a:endParaRPr lang="en-US"/>
        </a:p>
      </dgm:t>
    </dgm:pt>
    <dgm:pt modelId="{676060AD-2881-4085-919E-797E6A48AB08}">
      <dgm:prSet/>
      <dgm:spPr/>
      <dgm:t>
        <a:bodyPr/>
        <a:lstStyle/>
        <a:p>
          <a:pPr rtl="0"/>
          <a:r>
            <a:rPr lang="en-US" dirty="0"/>
            <a:t>Trainer has to be present throughout training</a:t>
          </a:r>
        </a:p>
      </dgm:t>
    </dgm:pt>
    <dgm:pt modelId="{7587A40F-06A4-4301-B676-FC0134986375}" type="parTrans" cxnId="{518AE1F8-1CB0-4A71-8C3F-3831E2BD2878}">
      <dgm:prSet/>
      <dgm:spPr/>
      <dgm:t>
        <a:bodyPr/>
        <a:lstStyle/>
        <a:p>
          <a:endParaRPr lang="en-US"/>
        </a:p>
      </dgm:t>
    </dgm:pt>
    <dgm:pt modelId="{8C6833C6-D63E-424D-AA1E-BE1FD298EEC0}" type="sibTrans" cxnId="{518AE1F8-1CB0-4A71-8C3F-3831E2BD2878}">
      <dgm:prSet/>
      <dgm:spPr/>
      <dgm:t>
        <a:bodyPr/>
        <a:lstStyle/>
        <a:p>
          <a:endParaRPr lang="en-US"/>
        </a:p>
      </dgm:t>
    </dgm:pt>
    <dgm:pt modelId="{4D1EB312-C9FA-42CC-AE28-B4CEFE85822B}" type="pres">
      <dgm:prSet presAssocID="{5749C4F6-E15B-46CC-8CF8-CC0B0AAA2AC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81BAB8-48F2-47FF-9B8C-4436949FE3C3}" type="pres">
      <dgm:prSet presAssocID="{75B3B877-7E26-46FB-927E-7355B2D04306}" presName="centerShape" presStyleLbl="node0" presStyleIdx="0" presStyleCnt="1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5FE3BD0-5E35-4A92-83E9-0C61D4508D92}" type="pres">
      <dgm:prSet presAssocID="{0E63EB9E-76F1-4F6F-9373-D73890494A8C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B75936FE-BB46-45DE-9939-7FCBEC2CD266}" type="pres">
      <dgm:prSet presAssocID="{0713DAD1-7790-403C-BC84-883890480A6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E2E74-35B0-4450-B414-33AA16879877}" type="pres">
      <dgm:prSet presAssocID="{DF55E861-FA2E-424C-BC5D-E7BAEF7FFBBD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5EEBC35D-03AD-495D-9D15-B8EE03D5864B}" type="pres">
      <dgm:prSet presAssocID="{FE9E5C3E-137E-4BBC-A5CA-5EEDAD5C7CE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649C3-A2DF-4C88-92EE-6A82FDB3670C}" type="pres">
      <dgm:prSet presAssocID="{32ECB8E9-0641-4964-889C-1E752800D344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8951BA82-9075-4B3B-9D40-16FE67D68855}" type="pres">
      <dgm:prSet presAssocID="{4F9A8454-88B0-4AAA-BB69-C3C85BC9EEE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8C902-F374-4416-87D7-FCABE0BD065A}" type="pres">
      <dgm:prSet presAssocID="{8A971876-0F24-4469-B469-3C45E30BB773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23D60D27-95E0-4D00-835F-71153069E537}" type="pres">
      <dgm:prSet presAssocID="{AA0F100C-DF66-44F5-AE90-98507CA5B9A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EACB5-FC59-4033-9F23-F7EFD26617D4}" type="pres">
      <dgm:prSet presAssocID="{7587A40F-06A4-4301-B676-FC0134986375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A20E5FB3-3A15-49F0-9A7F-96241F53E3A7}" type="pres">
      <dgm:prSet presAssocID="{676060AD-2881-4085-919E-797E6A48AB0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F10C78-1A84-4FCA-8ECE-25C258CDDC93}" srcId="{75B3B877-7E26-46FB-927E-7355B2D04306}" destId="{FE9E5C3E-137E-4BBC-A5CA-5EEDAD5C7CE3}" srcOrd="1" destOrd="0" parTransId="{DF55E861-FA2E-424C-BC5D-E7BAEF7FFBBD}" sibTransId="{8920D657-21FC-47D9-BFB5-3737E6B519C4}"/>
    <dgm:cxn modelId="{5AAB549D-5A4C-4946-B992-8FC15CB32817}" type="presOf" srcId="{0713DAD1-7790-403C-BC84-883890480A6E}" destId="{B75936FE-BB46-45DE-9939-7FCBEC2CD266}" srcOrd="0" destOrd="0" presId="urn:microsoft.com/office/officeart/2005/8/layout/radial4"/>
    <dgm:cxn modelId="{63FD442B-4589-4B4F-9314-E3BF01300A61}" type="presOf" srcId="{676060AD-2881-4085-919E-797E6A48AB08}" destId="{A20E5FB3-3A15-49F0-9A7F-96241F53E3A7}" srcOrd="0" destOrd="0" presId="urn:microsoft.com/office/officeart/2005/8/layout/radial4"/>
    <dgm:cxn modelId="{D9C5B1D3-2454-41E6-A794-69A09F2EF59E}" type="presOf" srcId="{8A971876-0F24-4469-B469-3C45E30BB773}" destId="{7878C902-F374-4416-87D7-FCABE0BD065A}" srcOrd="0" destOrd="0" presId="urn:microsoft.com/office/officeart/2005/8/layout/radial4"/>
    <dgm:cxn modelId="{518AE1F8-1CB0-4A71-8C3F-3831E2BD2878}" srcId="{75B3B877-7E26-46FB-927E-7355B2D04306}" destId="{676060AD-2881-4085-919E-797E6A48AB08}" srcOrd="4" destOrd="0" parTransId="{7587A40F-06A4-4301-B676-FC0134986375}" sibTransId="{8C6833C6-D63E-424D-AA1E-BE1FD298EEC0}"/>
    <dgm:cxn modelId="{2087DB0F-1685-4F00-B0E0-E180E839E65E}" type="presOf" srcId="{0E63EB9E-76F1-4F6F-9373-D73890494A8C}" destId="{F5FE3BD0-5E35-4A92-83E9-0C61D4508D92}" srcOrd="0" destOrd="0" presId="urn:microsoft.com/office/officeart/2005/8/layout/radial4"/>
    <dgm:cxn modelId="{CDAE92CD-D37D-4E54-86D8-E6E97D47C7A9}" type="presOf" srcId="{AA0F100C-DF66-44F5-AE90-98507CA5B9A4}" destId="{23D60D27-95E0-4D00-835F-71153069E537}" srcOrd="0" destOrd="0" presId="urn:microsoft.com/office/officeart/2005/8/layout/radial4"/>
    <dgm:cxn modelId="{7B17AF27-8CAC-4CA1-94BA-E24131E568C9}" type="presOf" srcId="{75B3B877-7E26-46FB-927E-7355B2D04306}" destId="{6881BAB8-48F2-47FF-9B8C-4436949FE3C3}" srcOrd="0" destOrd="0" presId="urn:microsoft.com/office/officeart/2005/8/layout/radial4"/>
    <dgm:cxn modelId="{60CF1182-F976-42DD-B258-D38F9C78C7D6}" type="presOf" srcId="{32ECB8E9-0641-4964-889C-1E752800D344}" destId="{664649C3-A2DF-4C88-92EE-6A82FDB3670C}" srcOrd="0" destOrd="0" presId="urn:microsoft.com/office/officeart/2005/8/layout/radial4"/>
    <dgm:cxn modelId="{FBA2DE02-1EC1-4771-9F40-95CFFAA4E800}" type="presOf" srcId="{5749C4F6-E15B-46CC-8CF8-CC0B0AAA2ACD}" destId="{4D1EB312-C9FA-42CC-AE28-B4CEFE85822B}" srcOrd="0" destOrd="0" presId="urn:microsoft.com/office/officeart/2005/8/layout/radial4"/>
    <dgm:cxn modelId="{35F053CD-DEE4-4067-B008-2E0D9AC9B5D0}" srcId="{75B3B877-7E26-46FB-927E-7355B2D04306}" destId="{AA0F100C-DF66-44F5-AE90-98507CA5B9A4}" srcOrd="3" destOrd="0" parTransId="{8A971876-0F24-4469-B469-3C45E30BB773}" sibTransId="{B7D65575-4781-4AD3-8D2A-2C1B9095C753}"/>
    <dgm:cxn modelId="{6A9FDE7B-9BBA-4FA5-B0C6-648DE8ADD18F}" srcId="{75B3B877-7E26-46FB-927E-7355B2D04306}" destId="{0713DAD1-7790-403C-BC84-883890480A6E}" srcOrd="0" destOrd="0" parTransId="{0E63EB9E-76F1-4F6F-9373-D73890494A8C}" sibTransId="{72235910-0260-4384-A7D2-91EB0DB17B10}"/>
    <dgm:cxn modelId="{6F1468F1-29C3-4D44-AAA2-F3306D8EC925}" type="presOf" srcId="{FE9E5C3E-137E-4BBC-A5CA-5EEDAD5C7CE3}" destId="{5EEBC35D-03AD-495D-9D15-B8EE03D5864B}" srcOrd="0" destOrd="0" presId="urn:microsoft.com/office/officeart/2005/8/layout/radial4"/>
    <dgm:cxn modelId="{15101BF9-41FB-430B-81C8-69237A4F302A}" srcId="{5749C4F6-E15B-46CC-8CF8-CC0B0AAA2ACD}" destId="{75B3B877-7E26-46FB-927E-7355B2D04306}" srcOrd="0" destOrd="0" parTransId="{8DBA3EE8-FBD3-4329-92BA-E3951F9DEB88}" sibTransId="{C6E9296F-6860-4C3F-AC1A-2C41AD40E0FF}"/>
    <dgm:cxn modelId="{5A935ED8-F00A-4122-A4B6-35DF0AC29611}" srcId="{75B3B877-7E26-46FB-927E-7355B2D04306}" destId="{4F9A8454-88B0-4AAA-BB69-C3C85BC9EEEF}" srcOrd="2" destOrd="0" parTransId="{32ECB8E9-0641-4964-889C-1E752800D344}" sibTransId="{2B60BB78-0840-40CC-B6A7-9D7675384B31}"/>
    <dgm:cxn modelId="{C0D2B8A4-AA93-4C00-9955-9E5072029C66}" type="presOf" srcId="{7587A40F-06A4-4301-B676-FC0134986375}" destId="{EDCEACB5-FC59-4033-9F23-F7EFD26617D4}" srcOrd="0" destOrd="0" presId="urn:microsoft.com/office/officeart/2005/8/layout/radial4"/>
    <dgm:cxn modelId="{D8BD179E-2472-43A2-A64C-4D64FC267613}" type="presOf" srcId="{4F9A8454-88B0-4AAA-BB69-C3C85BC9EEEF}" destId="{8951BA82-9075-4B3B-9D40-16FE67D68855}" srcOrd="0" destOrd="0" presId="urn:microsoft.com/office/officeart/2005/8/layout/radial4"/>
    <dgm:cxn modelId="{170DFF27-BBA3-42BC-9598-F952C1D506E2}" type="presOf" srcId="{DF55E861-FA2E-424C-BC5D-E7BAEF7FFBBD}" destId="{116E2E74-35B0-4450-B414-33AA16879877}" srcOrd="0" destOrd="0" presId="urn:microsoft.com/office/officeart/2005/8/layout/radial4"/>
    <dgm:cxn modelId="{905F1888-67E2-4465-8717-CCF5478CB697}" type="presParOf" srcId="{4D1EB312-C9FA-42CC-AE28-B4CEFE85822B}" destId="{6881BAB8-48F2-47FF-9B8C-4436949FE3C3}" srcOrd="0" destOrd="0" presId="urn:microsoft.com/office/officeart/2005/8/layout/radial4"/>
    <dgm:cxn modelId="{36135DD3-992A-4393-96EC-159ADDE32B9F}" type="presParOf" srcId="{4D1EB312-C9FA-42CC-AE28-B4CEFE85822B}" destId="{F5FE3BD0-5E35-4A92-83E9-0C61D4508D92}" srcOrd="1" destOrd="0" presId="urn:microsoft.com/office/officeart/2005/8/layout/radial4"/>
    <dgm:cxn modelId="{51132557-4677-42C2-94B0-5CA6B88E2F9A}" type="presParOf" srcId="{4D1EB312-C9FA-42CC-AE28-B4CEFE85822B}" destId="{B75936FE-BB46-45DE-9939-7FCBEC2CD266}" srcOrd="2" destOrd="0" presId="urn:microsoft.com/office/officeart/2005/8/layout/radial4"/>
    <dgm:cxn modelId="{40DB55DA-1873-42BE-99E1-0440C2FC879B}" type="presParOf" srcId="{4D1EB312-C9FA-42CC-AE28-B4CEFE85822B}" destId="{116E2E74-35B0-4450-B414-33AA16879877}" srcOrd="3" destOrd="0" presId="urn:microsoft.com/office/officeart/2005/8/layout/radial4"/>
    <dgm:cxn modelId="{2BAE646E-22F8-43D3-B3FD-22C92300B697}" type="presParOf" srcId="{4D1EB312-C9FA-42CC-AE28-B4CEFE85822B}" destId="{5EEBC35D-03AD-495D-9D15-B8EE03D5864B}" srcOrd="4" destOrd="0" presId="urn:microsoft.com/office/officeart/2005/8/layout/radial4"/>
    <dgm:cxn modelId="{20D1B33B-FF22-4B61-9666-1ED56E92B915}" type="presParOf" srcId="{4D1EB312-C9FA-42CC-AE28-B4CEFE85822B}" destId="{664649C3-A2DF-4C88-92EE-6A82FDB3670C}" srcOrd="5" destOrd="0" presId="urn:microsoft.com/office/officeart/2005/8/layout/radial4"/>
    <dgm:cxn modelId="{9CD28EC3-E096-4B9E-AC2C-3EFACA44F045}" type="presParOf" srcId="{4D1EB312-C9FA-42CC-AE28-B4CEFE85822B}" destId="{8951BA82-9075-4B3B-9D40-16FE67D68855}" srcOrd="6" destOrd="0" presId="urn:microsoft.com/office/officeart/2005/8/layout/radial4"/>
    <dgm:cxn modelId="{ECA9913D-D072-4847-ACD8-F59832D97ED5}" type="presParOf" srcId="{4D1EB312-C9FA-42CC-AE28-B4CEFE85822B}" destId="{7878C902-F374-4416-87D7-FCABE0BD065A}" srcOrd="7" destOrd="0" presId="urn:microsoft.com/office/officeart/2005/8/layout/radial4"/>
    <dgm:cxn modelId="{25F958E6-52E7-453C-AB2C-A65B1FA2FED7}" type="presParOf" srcId="{4D1EB312-C9FA-42CC-AE28-B4CEFE85822B}" destId="{23D60D27-95E0-4D00-835F-71153069E537}" srcOrd="8" destOrd="0" presId="urn:microsoft.com/office/officeart/2005/8/layout/radial4"/>
    <dgm:cxn modelId="{875266F6-E584-4819-9CBE-F39B8999B0CF}" type="presParOf" srcId="{4D1EB312-C9FA-42CC-AE28-B4CEFE85822B}" destId="{EDCEACB5-FC59-4033-9F23-F7EFD26617D4}" srcOrd="9" destOrd="0" presId="urn:microsoft.com/office/officeart/2005/8/layout/radial4"/>
    <dgm:cxn modelId="{A84F10D1-8AE3-4745-8D95-D66603ED9479}" type="presParOf" srcId="{4D1EB312-C9FA-42CC-AE28-B4CEFE85822B}" destId="{A20E5FB3-3A15-49F0-9A7F-96241F53E3A7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E67D31-C939-486D-8901-065D66A333E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C319BD-40AE-4B4C-A378-037ECD9353CC}">
      <dgm:prSet/>
      <dgm:spPr/>
      <dgm:t>
        <a:bodyPr/>
        <a:lstStyle/>
        <a:p>
          <a:pPr rtl="0"/>
          <a:r>
            <a:rPr lang="en-US" dirty="0"/>
            <a:t>Minimum Age</a:t>
          </a:r>
        </a:p>
      </dgm:t>
    </dgm:pt>
    <dgm:pt modelId="{9597F078-158A-45BC-BA21-06301AD898AE}" type="parTrans" cxnId="{BEE7C5FD-1331-4DAC-A9DA-0B861B39F2B4}">
      <dgm:prSet/>
      <dgm:spPr/>
      <dgm:t>
        <a:bodyPr/>
        <a:lstStyle/>
        <a:p>
          <a:endParaRPr lang="en-US"/>
        </a:p>
      </dgm:t>
    </dgm:pt>
    <dgm:pt modelId="{F24ADDFF-0DE1-4211-A2C7-3DDDB4020EAE}" type="sibTrans" cxnId="{BEE7C5FD-1331-4DAC-A9DA-0B861B39F2B4}">
      <dgm:prSet/>
      <dgm:spPr/>
      <dgm:t>
        <a:bodyPr/>
        <a:lstStyle/>
        <a:p>
          <a:endParaRPr lang="en-US"/>
        </a:p>
      </dgm:t>
    </dgm:pt>
    <dgm:pt modelId="{82E0DFED-5361-4C36-BFC7-1075DDE84EB9}">
      <dgm:prSet/>
      <dgm:spPr/>
      <dgm:t>
        <a:bodyPr/>
        <a:lstStyle/>
        <a:p>
          <a:pPr rtl="0"/>
          <a:r>
            <a:rPr lang="en-US"/>
            <a:t>Application Exclusion Zone (AEZ)</a:t>
          </a:r>
        </a:p>
      </dgm:t>
    </dgm:pt>
    <dgm:pt modelId="{74D0D2B0-E0D3-44E5-9C5C-CAA01CBD8442}" type="parTrans" cxnId="{DA6FE94E-ADEC-4135-A57A-BF1CC5D90050}">
      <dgm:prSet/>
      <dgm:spPr/>
      <dgm:t>
        <a:bodyPr/>
        <a:lstStyle/>
        <a:p>
          <a:endParaRPr lang="en-US"/>
        </a:p>
      </dgm:t>
    </dgm:pt>
    <dgm:pt modelId="{67C54DBD-3F40-4E62-A9CC-67EEEBBE539B}" type="sibTrans" cxnId="{DA6FE94E-ADEC-4135-A57A-BF1CC5D90050}">
      <dgm:prSet/>
      <dgm:spPr/>
      <dgm:t>
        <a:bodyPr/>
        <a:lstStyle/>
        <a:p>
          <a:endParaRPr lang="en-US"/>
        </a:p>
      </dgm:t>
    </dgm:pt>
    <dgm:pt modelId="{8668D79C-A758-49D3-BDF4-AE040F86A11C}">
      <dgm:prSet/>
      <dgm:spPr/>
      <dgm:t>
        <a:bodyPr/>
        <a:lstStyle/>
        <a:p>
          <a:pPr rtl="0"/>
          <a:r>
            <a:rPr lang="en-US"/>
            <a:t>Instruction for early-entry workers </a:t>
          </a:r>
        </a:p>
      </dgm:t>
    </dgm:pt>
    <dgm:pt modelId="{FA161B0B-67A3-4F2D-94E9-3D1786A74A9D}" type="parTrans" cxnId="{448AF7B2-16E8-41DB-95B2-CE979FA3ADDD}">
      <dgm:prSet/>
      <dgm:spPr/>
      <dgm:t>
        <a:bodyPr/>
        <a:lstStyle/>
        <a:p>
          <a:endParaRPr lang="en-US"/>
        </a:p>
      </dgm:t>
    </dgm:pt>
    <dgm:pt modelId="{1891A2E0-62C7-4F3B-B20F-C9FF1C9A4D3F}" type="sibTrans" cxnId="{448AF7B2-16E8-41DB-95B2-CE979FA3ADDD}">
      <dgm:prSet/>
      <dgm:spPr/>
      <dgm:t>
        <a:bodyPr/>
        <a:lstStyle/>
        <a:p>
          <a:endParaRPr lang="en-US"/>
        </a:p>
      </dgm:t>
    </dgm:pt>
    <dgm:pt modelId="{BD430944-8B5D-4B46-AEC7-69777F5D4EFB}">
      <dgm:prSet/>
      <dgm:spPr/>
      <dgm:t>
        <a:bodyPr/>
        <a:lstStyle/>
        <a:p>
          <a:pPr rtl="0"/>
          <a:r>
            <a:rPr lang="en-US"/>
            <a:t>Respiratory protection</a:t>
          </a:r>
        </a:p>
      </dgm:t>
    </dgm:pt>
    <dgm:pt modelId="{FEA2D758-55A8-414D-A5FB-3511B8604B8E}" type="parTrans" cxnId="{F4DBDBDA-5C97-4E12-AF98-30DFE1A51CCF}">
      <dgm:prSet/>
      <dgm:spPr/>
      <dgm:t>
        <a:bodyPr/>
        <a:lstStyle/>
        <a:p>
          <a:endParaRPr lang="en-US"/>
        </a:p>
      </dgm:t>
    </dgm:pt>
    <dgm:pt modelId="{D9F508CE-5D3B-4803-9CDA-9306EA617C76}" type="sibTrans" cxnId="{F4DBDBDA-5C97-4E12-AF98-30DFE1A51CCF}">
      <dgm:prSet/>
      <dgm:spPr/>
      <dgm:t>
        <a:bodyPr/>
        <a:lstStyle/>
        <a:p>
          <a:endParaRPr lang="en-US"/>
        </a:p>
      </dgm:t>
    </dgm:pt>
    <dgm:pt modelId="{05D04721-4188-4C11-A056-C87F0986835F}" type="pres">
      <dgm:prSet presAssocID="{8CE67D31-C939-486D-8901-065D66A333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1FCF4D-1D8A-4290-8744-CFFF85F23CB6}" type="pres">
      <dgm:prSet presAssocID="{69C319BD-40AE-4B4C-A378-037ECD9353C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61A5E-CD4C-405D-9819-BA3C7B9DBC11}" type="pres">
      <dgm:prSet presAssocID="{F24ADDFF-0DE1-4211-A2C7-3DDDB4020EAE}" presName="sibTrans" presStyleCnt="0"/>
      <dgm:spPr/>
    </dgm:pt>
    <dgm:pt modelId="{1063870F-0CF5-41C8-822A-CD443300CA35}" type="pres">
      <dgm:prSet presAssocID="{82E0DFED-5361-4C36-BFC7-1075DDE84EB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44A36-2FEC-4FCC-AC06-05EE3DA669C4}" type="pres">
      <dgm:prSet presAssocID="{67C54DBD-3F40-4E62-A9CC-67EEEBBE539B}" presName="sibTrans" presStyleCnt="0"/>
      <dgm:spPr/>
    </dgm:pt>
    <dgm:pt modelId="{EAE8E597-66AA-4D03-A05F-FDF5B6DF7673}" type="pres">
      <dgm:prSet presAssocID="{8668D79C-A758-49D3-BDF4-AE040F86A11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8E43A-6455-4DC9-A5AF-B3DD2E95EEBF}" type="pres">
      <dgm:prSet presAssocID="{1891A2E0-62C7-4F3B-B20F-C9FF1C9A4D3F}" presName="sibTrans" presStyleCnt="0"/>
      <dgm:spPr/>
    </dgm:pt>
    <dgm:pt modelId="{350F51B5-7F73-47F0-A99B-2520DFD608F4}" type="pres">
      <dgm:prSet presAssocID="{BD430944-8B5D-4B46-AEC7-69777F5D4EF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6BACE1-5054-4C4C-9016-FA40C33FB7B6}" type="presOf" srcId="{69C319BD-40AE-4B4C-A378-037ECD9353CC}" destId="{591FCF4D-1D8A-4290-8744-CFFF85F23CB6}" srcOrd="0" destOrd="0" presId="urn:microsoft.com/office/officeart/2005/8/layout/default"/>
    <dgm:cxn modelId="{B51C77A7-EF7D-433D-BD85-B56EE56993B7}" type="presOf" srcId="{82E0DFED-5361-4C36-BFC7-1075DDE84EB9}" destId="{1063870F-0CF5-41C8-822A-CD443300CA35}" srcOrd="0" destOrd="0" presId="urn:microsoft.com/office/officeart/2005/8/layout/default"/>
    <dgm:cxn modelId="{448AF7B2-16E8-41DB-95B2-CE979FA3ADDD}" srcId="{8CE67D31-C939-486D-8901-065D66A333E8}" destId="{8668D79C-A758-49D3-BDF4-AE040F86A11C}" srcOrd="2" destOrd="0" parTransId="{FA161B0B-67A3-4F2D-94E9-3D1786A74A9D}" sibTransId="{1891A2E0-62C7-4F3B-B20F-C9FF1C9A4D3F}"/>
    <dgm:cxn modelId="{DA6FE94E-ADEC-4135-A57A-BF1CC5D90050}" srcId="{8CE67D31-C939-486D-8901-065D66A333E8}" destId="{82E0DFED-5361-4C36-BFC7-1075DDE84EB9}" srcOrd="1" destOrd="0" parTransId="{74D0D2B0-E0D3-44E5-9C5C-CAA01CBD8442}" sibTransId="{67C54DBD-3F40-4E62-A9CC-67EEEBBE539B}"/>
    <dgm:cxn modelId="{EEF7B657-4088-468F-8707-BB9F7FFBAB28}" type="presOf" srcId="{8668D79C-A758-49D3-BDF4-AE040F86A11C}" destId="{EAE8E597-66AA-4D03-A05F-FDF5B6DF7673}" srcOrd="0" destOrd="0" presId="urn:microsoft.com/office/officeart/2005/8/layout/default"/>
    <dgm:cxn modelId="{83AFFE42-5F40-40EA-B0F8-6DFCB221643F}" type="presOf" srcId="{8CE67D31-C939-486D-8901-065D66A333E8}" destId="{05D04721-4188-4C11-A056-C87F0986835F}" srcOrd="0" destOrd="0" presId="urn:microsoft.com/office/officeart/2005/8/layout/default"/>
    <dgm:cxn modelId="{E104E11C-0069-4C43-BFA3-5EBD6B380B81}" type="presOf" srcId="{BD430944-8B5D-4B46-AEC7-69777F5D4EFB}" destId="{350F51B5-7F73-47F0-A99B-2520DFD608F4}" srcOrd="0" destOrd="0" presId="urn:microsoft.com/office/officeart/2005/8/layout/default"/>
    <dgm:cxn modelId="{F4DBDBDA-5C97-4E12-AF98-30DFE1A51CCF}" srcId="{8CE67D31-C939-486D-8901-065D66A333E8}" destId="{BD430944-8B5D-4B46-AEC7-69777F5D4EFB}" srcOrd="3" destOrd="0" parTransId="{FEA2D758-55A8-414D-A5FB-3511B8604B8E}" sibTransId="{D9F508CE-5D3B-4803-9CDA-9306EA617C76}"/>
    <dgm:cxn modelId="{BEE7C5FD-1331-4DAC-A9DA-0B861B39F2B4}" srcId="{8CE67D31-C939-486D-8901-065D66A333E8}" destId="{69C319BD-40AE-4B4C-A378-037ECD9353CC}" srcOrd="0" destOrd="0" parTransId="{9597F078-158A-45BC-BA21-06301AD898AE}" sibTransId="{F24ADDFF-0DE1-4211-A2C7-3DDDB4020EAE}"/>
    <dgm:cxn modelId="{D3E12EED-07EA-4DCC-8C32-A5E359DBDD41}" type="presParOf" srcId="{05D04721-4188-4C11-A056-C87F0986835F}" destId="{591FCF4D-1D8A-4290-8744-CFFF85F23CB6}" srcOrd="0" destOrd="0" presId="urn:microsoft.com/office/officeart/2005/8/layout/default"/>
    <dgm:cxn modelId="{EC885CEC-EB62-4013-8953-A8291502C1B9}" type="presParOf" srcId="{05D04721-4188-4C11-A056-C87F0986835F}" destId="{FFD61A5E-CD4C-405D-9819-BA3C7B9DBC11}" srcOrd="1" destOrd="0" presId="urn:microsoft.com/office/officeart/2005/8/layout/default"/>
    <dgm:cxn modelId="{B813E9DF-A7AF-4A37-A63C-D4FD4ED21AFF}" type="presParOf" srcId="{05D04721-4188-4C11-A056-C87F0986835F}" destId="{1063870F-0CF5-41C8-822A-CD443300CA35}" srcOrd="2" destOrd="0" presId="urn:microsoft.com/office/officeart/2005/8/layout/default"/>
    <dgm:cxn modelId="{F5207932-7CCA-4781-B22B-BEA2D5D15AE9}" type="presParOf" srcId="{05D04721-4188-4C11-A056-C87F0986835F}" destId="{D5344A36-2FEC-4FCC-AC06-05EE3DA669C4}" srcOrd="3" destOrd="0" presId="urn:microsoft.com/office/officeart/2005/8/layout/default"/>
    <dgm:cxn modelId="{1A50B335-826C-4386-8A7A-D07CD3AA5C7C}" type="presParOf" srcId="{05D04721-4188-4C11-A056-C87F0986835F}" destId="{EAE8E597-66AA-4D03-A05F-FDF5B6DF7673}" srcOrd="4" destOrd="0" presId="urn:microsoft.com/office/officeart/2005/8/layout/default"/>
    <dgm:cxn modelId="{EA5525D0-963C-4D7B-83C6-725778F661CF}" type="presParOf" srcId="{05D04721-4188-4C11-A056-C87F0986835F}" destId="{5348E43A-6455-4DC9-A5AF-B3DD2E95EEBF}" srcOrd="5" destOrd="0" presId="urn:microsoft.com/office/officeart/2005/8/layout/default"/>
    <dgm:cxn modelId="{1AD5EF6E-DB1C-4C75-AFC3-6A6EBD1C664E}" type="presParOf" srcId="{05D04721-4188-4C11-A056-C87F0986835F}" destId="{350F51B5-7F73-47F0-A99B-2520DFD608F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81CE97-26F3-4DD5-91CE-F6E6E00D8D4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E34A3F-CC39-46AB-8D67-3CA15F09A0A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en-US" dirty="0"/>
        </a:p>
      </dgm:t>
    </dgm:pt>
    <dgm:pt modelId="{EA111714-8D7C-4FED-AED4-6F9198C8F082}" type="parTrans" cxnId="{F65A47EE-E2FC-41A9-B2D3-AD5D2BB65C99}">
      <dgm:prSet/>
      <dgm:spPr/>
      <dgm:t>
        <a:bodyPr/>
        <a:lstStyle/>
        <a:p>
          <a:endParaRPr lang="en-US"/>
        </a:p>
      </dgm:t>
    </dgm:pt>
    <dgm:pt modelId="{F2763612-5269-44CD-8521-E30BEE04CB0A}" type="sibTrans" cxnId="{F65A47EE-E2FC-41A9-B2D3-AD5D2BB65C99}">
      <dgm:prSet/>
      <dgm:spPr/>
      <dgm:t>
        <a:bodyPr/>
        <a:lstStyle/>
        <a:p>
          <a:endParaRPr lang="en-US"/>
        </a:p>
      </dgm:t>
    </dgm:pt>
    <dgm:pt modelId="{E8210A1E-BAD9-4AA2-9167-BCD669E383A5}">
      <dgm:prSet/>
      <dgm:spPr/>
      <dgm:t>
        <a:bodyPr/>
        <a:lstStyle/>
        <a:p>
          <a:pPr rtl="0"/>
          <a:r>
            <a:rPr lang="en-US" dirty="0"/>
            <a:t>0, 25, or 100 feet</a:t>
          </a:r>
        </a:p>
      </dgm:t>
    </dgm:pt>
    <dgm:pt modelId="{82FE48BF-68B0-4267-9D7D-CE0BBB83EC13}" type="parTrans" cxnId="{947B9CCE-957C-4967-8493-3CDF29EAF3BD}">
      <dgm:prSet/>
      <dgm:spPr/>
      <dgm:t>
        <a:bodyPr/>
        <a:lstStyle/>
        <a:p>
          <a:endParaRPr lang="en-US"/>
        </a:p>
      </dgm:t>
    </dgm:pt>
    <dgm:pt modelId="{7F3D0DE0-1391-4DDB-BBB8-4FF8F882CBF9}" type="sibTrans" cxnId="{947B9CCE-957C-4967-8493-3CDF29EAF3BD}">
      <dgm:prSet/>
      <dgm:spPr/>
      <dgm:t>
        <a:bodyPr/>
        <a:lstStyle/>
        <a:p>
          <a:endParaRPr lang="en-US"/>
        </a:p>
      </dgm:t>
    </dgm:pt>
    <dgm:pt modelId="{4EFB92B6-0ADD-4B11-B4A6-D56F3A6C34A2}">
      <dgm:prSet/>
      <dgm:spPr/>
      <dgm:t>
        <a:bodyPr/>
        <a:lstStyle/>
        <a:p>
          <a:r>
            <a:rPr lang="en-US" dirty="0"/>
            <a:t>Applicators must suspend application whenever someone who is not involved in the application enters the AEZ</a:t>
          </a:r>
        </a:p>
      </dgm:t>
    </dgm:pt>
    <dgm:pt modelId="{A55DB81D-DABB-494E-AE07-56D3551995AE}" type="parTrans" cxnId="{6C831557-F9D5-43E9-BF2B-9AB3841008C9}">
      <dgm:prSet/>
      <dgm:spPr/>
      <dgm:t>
        <a:bodyPr/>
        <a:lstStyle/>
        <a:p>
          <a:endParaRPr lang="en-US"/>
        </a:p>
      </dgm:t>
    </dgm:pt>
    <dgm:pt modelId="{4AF1761F-D4A1-4904-B0A0-53D3DF2F4B68}" type="sibTrans" cxnId="{6C831557-F9D5-43E9-BF2B-9AB3841008C9}">
      <dgm:prSet/>
      <dgm:spPr/>
      <dgm:t>
        <a:bodyPr/>
        <a:lstStyle/>
        <a:p>
          <a:endParaRPr lang="en-US"/>
        </a:p>
      </dgm:t>
    </dgm:pt>
    <dgm:pt modelId="{443C4817-916C-473D-8D00-3830CB7ABD36}">
      <dgm:prSet/>
      <dgm:spPr/>
      <dgm:t>
        <a:bodyPr/>
        <a:lstStyle/>
        <a:p>
          <a:endParaRPr lang="en-US" dirty="0"/>
        </a:p>
      </dgm:t>
    </dgm:pt>
    <dgm:pt modelId="{CF32D5E0-B20F-4286-9E37-B9E6EE702AE8}" type="parTrans" cxnId="{447B3EC9-FFC5-44D3-B4DE-7359C4D8DE56}">
      <dgm:prSet/>
      <dgm:spPr/>
      <dgm:t>
        <a:bodyPr/>
        <a:lstStyle/>
        <a:p>
          <a:endParaRPr lang="en-US"/>
        </a:p>
      </dgm:t>
    </dgm:pt>
    <dgm:pt modelId="{8C093633-B6A8-42E3-B7FD-3595E0DAE59D}" type="sibTrans" cxnId="{447B3EC9-FFC5-44D3-B4DE-7359C4D8DE56}">
      <dgm:prSet/>
      <dgm:spPr/>
      <dgm:t>
        <a:bodyPr/>
        <a:lstStyle/>
        <a:p>
          <a:endParaRPr lang="en-US"/>
        </a:p>
      </dgm:t>
    </dgm:pt>
    <dgm:pt modelId="{E4CF0033-3A8F-4BD4-93AB-32A447FEBC3A}">
      <dgm:prSet/>
      <dgm:spPr/>
      <dgm:t>
        <a:bodyPr/>
        <a:lstStyle/>
        <a:p>
          <a:pPr rtl="0"/>
          <a:r>
            <a:rPr lang="en-US"/>
            <a:t>Employers </a:t>
          </a:r>
          <a:r>
            <a:rPr lang="en-US" dirty="0"/>
            <a:t>are responsible to keep workers and other people out of the AEZ on their own property</a:t>
          </a:r>
        </a:p>
      </dgm:t>
    </dgm:pt>
    <dgm:pt modelId="{0993826B-3E94-428B-9182-70A1AE912A21}" type="parTrans" cxnId="{2411B5BF-E33C-4871-90DF-0F08F7BA8B2F}">
      <dgm:prSet/>
      <dgm:spPr/>
      <dgm:t>
        <a:bodyPr/>
        <a:lstStyle/>
        <a:p>
          <a:endParaRPr lang="en-US"/>
        </a:p>
      </dgm:t>
    </dgm:pt>
    <dgm:pt modelId="{E3695E36-C552-43FB-9187-012645DE8A81}" type="sibTrans" cxnId="{2411B5BF-E33C-4871-90DF-0F08F7BA8B2F}">
      <dgm:prSet/>
      <dgm:spPr/>
      <dgm:t>
        <a:bodyPr/>
        <a:lstStyle/>
        <a:p>
          <a:endParaRPr lang="en-US"/>
        </a:p>
      </dgm:t>
    </dgm:pt>
    <dgm:pt modelId="{A266524C-6B87-4F1E-8AF9-13811995BC11}">
      <dgm:prSet/>
      <dgm:spPr/>
      <dgm:t>
        <a:bodyPr/>
        <a:lstStyle/>
        <a:p>
          <a:r>
            <a:rPr lang="en-US" dirty="0"/>
            <a:t>Moves with application</a:t>
          </a:r>
        </a:p>
      </dgm:t>
    </dgm:pt>
    <dgm:pt modelId="{35D8C586-F302-4CC6-8CB3-4DC2808E6C21}" type="parTrans" cxnId="{C8BE8793-0A78-49D9-B3E5-CE8E98EE6479}">
      <dgm:prSet/>
      <dgm:spPr/>
      <dgm:t>
        <a:bodyPr/>
        <a:lstStyle/>
        <a:p>
          <a:endParaRPr lang="en-US"/>
        </a:p>
      </dgm:t>
    </dgm:pt>
    <dgm:pt modelId="{8E6A00BE-C8D1-4D79-A4D5-B2632E985437}" type="sibTrans" cxnId="{C8BE8793-0A78-49D9-B3E5-CE8E98EE6479}">
      <dgm:prSet/>
      <dgm:spPr/>
      <dgm:t>
        <a:bodyPr/>
        <a:lstStyle/>
        <a:p>
          <a:endParaRPr lang="en-US"/>
        </a:p>
      </dgm:t>
    </dgm:pt>
    <dgm:pt modelId="{92F2F91D-70AA-42DA-B24A-9BC22B70AA0C}" type="pres">
      <dgm:prSet presAssocID="{4D81CE97-26F3-4DD5-91CE-F6E6E00D8D4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E965D1-BDAC-4340-BD90-689CD939142D}" type="pres">
      <dgm:prSet presAssocID="{57E34A3F-CC39-46AB-8D67-3CA15F09A0A9}" presName="centerShape" presStyleLbl="node0" presStyleIdx="0" presStyleCnt="1"/>
      <dgm:spPr/>
      <dgm:t>
        <a:bodyPr/>
        <a:lstStyle/>
        <a:p>
          <a:endParaRPr lang="en-US"/>
        </a:p>
      </dgm:t>
    </dgm:pt>
    <dgm:pt modelId="{5FD412D6-678E-4BA1-B880-595B09B1B59E}" type="pres">
      <dgm:prSet presAssocID="{82FE48BF-68B0-4267-9D7D-CE0BBB83EC13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10B62263-3AAD-44CE-820D-27B7BFE6DD82}" type="pres">
      <dgm:prSet presAssocID="{E8210A1E-BAD9-4AA2-9167-BCD669E383A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FC16C-22CD-4395-A4FD-7D4BA5B6AA98}" type="pres">
      <dgm:prSet presAssocID="{0993826B-3E94-428B-9182-70A1AE912A21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01FC9515-B1BF-41C9-A627-A5A478D4DAAC}" type="pres">
      <dgm:prSet presAssocID="{E4CF0033-3A8F-4BD4-93AB-32A447FEBC3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4601C-0359-489F-A0DD-1EA65E2FCB8A}" type="pres">
      <dgm:prSet presAssocID="{A55DB81D-DABB-494E-AE07-56D3551995AE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8682894C-399B-4DEF-9D12-EDE9C19522E5}" type="pres">
      <dgm:prSet presAssocID="{4EFB92B6-0ADD-4B11-B4A6-D56F3A6C34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7A77A-B6E4-49AF-86BC-9836C02E591D}" type="pres">
      <dgm:prSet presAssocID="{35D8C586-F302-4CC6-8CB3-4DC2808E6C21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6F7F1BAC-BB01-438C-9E0B-3ECBE6945A41}" type="pres">
      <dgm:prSet presAssocID="{A266524C-6B87-4F1E-8AF9-13811995BC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46810C-D806-4F9A-ABB8-82697DCF2E9B}" type="presOf" srcId="{A266524C-6B87-4F1E-8AF9-13811995BC11}" destId="{6F7F1BAC-BB01-438C-9E0B-3ECBE6945A41}" srcOrd="0" destOrd="0" presId="urn:microsoft.com/office/officeart/2005/8/layout/radial4"/>
    <dgm:cxn modelId="{CFE21E7F-7679-41A8-9E27-B450E94692C9}" type="presOf" srcId="{0993826B-3E94-428B-9182-70A1AE912A21}" destId="{A59FC16C-22CD-4395-A4FD-7D4BA5B6AA98}" srcOrd="0" destOrd="0" presId="urn:microsoft.com/office/officeart/2005/8/layout/radial4"/>
    <dgm:cxn modelId="{6C831557-F9D5-43E9-BF2B-9AB3841008C9}" srcId="{57E34A3F-CC39-46AB-8D67-3CA15F09A0A9}" destId="{4EFB92B6-0ADD-4B11-B4A6-D56F3A6C34A2}" srcOrd="2" destOrd="0" parTransId="{A55DB81D-DABB-494E-AE07-56D3551995AE}" sibTransId="{4AF1761F-D4A1-4904-B0A0-53D3DF2F4B68}"/>
    <dgm:cxn modelId="{41036F86-4F30-4D5A-89A6-42B5DA1010E7}" type="presOf" srcId="{35D8C586-F302-4CC6-8CB3-4DC2808E6C21}" destId="{75D7A77A-B6E4-49AF-86BC-9836C02E591D}" srcOrd="0" destOrd="0" presId="urn:microsoft.com/office/officeart/2005/8/layout/radial4"/>
    <dgm:cxn modelId="{2CB45D82-14E1-4A8D-912A-428C968F7242}" type="presOf" srcId="{A55DB81D-DABB-494E-AE07-56D3551995AE}" destId="{2174601C-0359-489F-A0DD-1EA65E2FCB8A}" srcOrd="0" destOrd="0" presId="urn:microsoft.com/office/officeart/2005/8/layout/radial4"/>
    <dgm:cxn modelId="{38F9D6C2-8AEE-4DCD-BC6A-5A358F935CE3}" type="presOf" srcId="{4D81CE97-26F3-4DD5-91CE-F6E6E00D8D41}" destId="{92F2F91D-70AA-42DA-B24A-9BC22B70AA0C}" srcOrd="0" destOrd="0" presId="urn:microsoft.com/office/officeart/2005/8/layout/radial4"/>
    <dgm:cxn modelId="{947B9CCE-957C-4967-8493-3CDF29EAF3BD}" srcId="{57E34A3F-CC39-46AB-8D67-3CA15F09A0A9}" destId="{E8210A1E-BAD9-4AA2-9167-BCD669E383A5}" srcOrd="0" destOrd="0" parTransId="{82FE48BF-68B0-4267-9D7D-CE0BBB83EC13}" sibTransId="{7F3D0DE0-1391-4DDB-BBB8-4FF8F882CBF9}"/>
    <dgm:cxn modelId="{447B3EC9-FFC5-44D3-B4DE-7359C4D8DE56}" srcId="{4D81CE97-26F3-4DD5-91CE-F6E6E00D8D41}" destId="{443C4817-916C-473D-8D00-3830CB7ABD36}" srcOrd="1" destOrd="0" parTransId="{CF32D5E0-B20F-4286-9E37-B9E6EE702AE8}" sibTransId="{8C093633-B6A8-42E3-B7FD-3595E0DAE59D}"/>
    <dgm:cxn modelId="{C8BE8793-0A78-49D9-B3E5-CE8E98EE6479}" srcId="{57E34A3F-CC39-46AB-8D67-3CA15F09A0A9}" destId="{A266524C-6B87-4F1E-8AF9-13811995BC11}" srcOrd="3" destOrd="0" parTransId="{35D8C586-F302-4CC6-8CB3-4DC2808E6C21}" sibTransId="{8E6A00BE-C8D1-4D79-A4D5-B2632E985437}"/>
    <dgm:cxn modelId="{30CBDD80-EDB6-4447-B5A5-E8C925016278}" type="presOf" srcId="{E4CF0033-3A8F-4BD4-93AB-32A447FEBC3A}" destId="{01FC9515-B1BF-41C9-A627-A5A478D4DAAC}" srcOrd="0" destOrd="0" presId="urn:microsoft.com/office/officeart/2005/8/layout/radial4"/>
    <dgm:cxn modelId="{27E9D201-AB82-4D2E-9AFD-8E7BF028EA05}" type="presOf" srcId="{82FE48BF-68B0-4267-9D7D-CE0BBB83EC13}" destId="{5FD412D6-678E-4BA1-B880-595B09B1B59E}" srcOrd="0" destOrd="0" presId="urn:microsoft.com/office/officeart/2005/8/layout/radial4"/>
    <dgm:cxn modelId="{6AF95865-E8FD-487D-8191-F5DBCF1F534E}" type="presOf" srcId="{E8210A1E-BAD9-4AA2-9167-BCD669E383A5}" destId="{10B62263-3AAD-44CE-820D-27B7BFE6DD82}" srcOrd="0" destOrd="0" presId="urn:microsoft.com/office/officeart/2005/8/layout/radial4"/>
    <dgm:cxn modelId="{6C01F052-1312-4C87-93B2-EE416E74DCAC}" type="presOf" srcId="{4EFB92B6-0ADD-4B11-B4A6-D56F3A6C34A2}" destId="{8682894C-399B-4DEF-9D12-EDE9C19522E5}" srcOrd="0" destOrd="0" presId="urn:microsoft.com/office/officeart/2005/8/layout/radial4"/>
    <dgm:cxn modelId="{F65A47EE-E2FC-41A9-B2D3-AD5D2BB65C99}" srcId="{4D81CE97-26F3-4DD5-91CE-F6E6E00D8D41}" destId="{57E34A3F-CC39-46AB-8D67-3CA15F09A0A9}" srcOrd="0" destOrd="0" parTransId="{EA111714-8D7C-4FED-AED4-6F9198C8F082}" sibTransId="{F2763612-5269-44CD-8521-E30BEE04CB0A}"/>
    <dgm:cxn modelId="{218268A3-E35F-4C2F-B3DD-90D06E11CC73}" type="presOf" srcId="{57E34A3F-CC39-46AB-8D67-3CA15F09A0A9}" destId="{75E965D1-BDAC-4340-BD90-689CD939142D}" srcOrd="0" destOrd="0" presId="urn:microsoft.com/office/officeart/2005/8/layout/radial4"/>
    <dgm:cxn modelId="{2411B5BF-E33C-4871-90DF-0F08F7BA8B2F}" srcId="{57E34A3F-CC39-46AB-8D67-3CA15F09A0A9}" destId="{E4CF0033-3A8F-4BD4-93AB-32A447FEBC3A}" srcOrd="1" destOrd="0" parTransId="{0993826B-3E94-428B-9182-70A1AE912A21}" sibTransId="{E3695E36-C552-43FB-9187-012645DE8A81}"/>
    <dgm:cxn modelId="{EE799467-84B9-4B4A-B9AF-BB4B4DA8EE49}" type="presParOf" srcId="{92F2F91D-70AA-42DA-B24A-9BC22B70AA0C}" destId="{75E965D1-BDAC-4340-BD90-689CD939142D}" srcOrd="0" destOrd="0" presId="urn:microsoft.com/office/officeart/2005/8/layout/radial4"/>
    <dgm:cxn modelId="{990BA33C-9B7E-440B-A729-3DAB16F361C1}" type="presParOf" srcId="{92F2F91D-70AA-42DA-B24A-9BC22B70AA0C}" destId="{5FD412D6-678E-4BA1-B880-595B09B1B59E}" srcOrd="1" destOrd="0" presId="urn:microsoft.com/office/officeart/2005/8/layout/radial4"/>
    <dgm:cxn modelId="{DB6F971A-4BFF-4FEA-AA3A-F1A13943A96F}" type="presParOf" srcId="{92F2F91D-70AA-42DA-B24A-9BC22B70AA0C}" destId="{10B62263-3AAD-44CE-820D-27B7BFE6DD82}" srcOrd="2" destOrd="0" presId="urn:microsoft.com/office/officeart/2005/8/layout/radial4"/>
    <dgm:cxn modelId="{CE47D5CF-B0E0-4F27-85C5-BBA880836C70}" type="presParOf" srcId="{92F2F91D-70AA-42DA-B24A-9BC22B70AA0C}" destId="{A59FC16C-22CD-4395-A4FD-7D4BA5B6AA98}" srcOrd="3" destOrd="0" presId="urn:microsoft.com/office/officeart/2005/8/layout/radial4"/>
    <dgm:cxn modelId="{45141226-1EB9-45E4-8D93-94864D37F0B6}" type="presParOf" srcId="{92F2F91D-70AA-42DA-B24A-9BC22B70AA0C}" destId="{01FC9515-B1BF-41C9-A627-A5A478D4DAAC}" srcOrd="4" destOrd="0" presId="urn:microsoft.com/office/officeart/2005/8/layout/radial4"/>
    <dgm:cxn modelId="{115AF0D9-98BD-472D-8E0B-53EE4023DE65}" type="presParOf" srcId="{92F2F91D-70AA-42DA-B24A-9BC22B70AA0C}" destId="{2174601C-0359-489F-A0DD-1EA65E2FCB8A}" srcOrd="5" destOrd="0" presId="urn:microsoft.com/office/officeart/2005/8/layout/radial4"/>
    <dgm:cxn modelId="{06760E41-156D-49EA-B197-36EC0F16D6D0}" type="presParOf" srcId="{92F2F91D-70AA-42DA-B24A-9BC22B70AA0C}" destId="{8682894C-399B-4DEF-9D12-EDE9C19522E5}" srcOrd="6" destOrd="0" presId="urn:microsoft.com/office/officeart/2005/8/layout/radial4"/>
    <dgm:cxn modelId="{70858767-F3E0-4495-8B52-A9C7A688C2A5}" type="presParOf" srcId="{92F2F91D-70AA-42DA-B24A-9BC22B70AA0C}" destId="{75D7A77A-B6E4-49AF-86BC-9836C02E591D}" srcOrd="7" destOrd="0" presId="urn:microsoft.com/office/officeart/2005/8/layout/radial4"/>
    <dgm:cxn modelId="{C0B24624-C6F2-4383-A995-B4B058F6914F}" type="presParOf" srcId="{92F2F91D-70AA-42DA-B24A-9BC22B70AA0C}" destId="{6F7F1BAC-BB01-438C-9E0B-3ECBE6945A4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05982B-8724-45EE-B718-5016BD089C0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8CB1659-0F78-47A5-9263-3CFA04B636F9}">
      <dgm:prSet/>
      <dgm:spPr/>
      <dgm:t>
        <a:bodyPr/>
        <a:lstStyle/>
        <a:p>
          <a:pPr rtl="0"/>
          <a:r>
            <a:rPr lang="en-US" b="1" dirty="0"/>
            <a:t>Decontamination supplies</a:t>
          </a:r>
          <a:endParaRPr lang="en-US" dirty="0"/>
        </a:p>
      </dgm:t>
    </dgm:pt>
    <dgm:pt modelId="{0B3F87C2-575A-4E64-8AFB-DAF36A143916}" type="parTrans" cxnId="{E33F28BD-62B9-4239-B077-1642CCADD4A0}">
      <dgm:prSet/>
      <dgm:spPr/>
      <dgm:t>
        <a:bodyPr/>
        <a:lstStyle/>
        <a:p>
          <a:endParaRPr lang="en-US"/>
        </a:p>
      </dgm:t>
    </dgm:pt>
    <dgm:pt modelId="{88AB08E2-4666-4D05-926F-A17C5451D06D}" type="sibTrans" cxnId="{E33F28BD-62B9-4239-B077-1642CCADD4A0}">
      <dgm:prSet/>
      <dgm:spPr/>
      <dgm:t>
        <a:bodyPr/>
        <a:lstStyle/>
        <a:p>
          <a:endParaRPr lang="en-US"/>
        </a:p>
      </dgm:t>
    </dgm:pt>
    <dgm:pt modelId="{CB3247B6-D51D-4597-B0F7-D2F6E342A0F4}">
      <dgm:prSet/>
      <dgm:spPr/>
      <dgm:t>
        <a:bodyPr/>
        <a:lstStyle/>
        <a:p>
          <a:pPr rtl="0"/>
          <a:r>
            <a:rPr lang="en-US" b="1" dirty="0"/>
            <a:t>Information for medical personnel</a:t>
          </a:r>
          <a:endParaRPr lang="en-US" dirty="0"/>
        </a:p>
      </dgm:t>
    </dgm:pt>
    <dgm:pt modelId="{A4EE02B0-1F7B-4B9A-81C2-4A1B3E3701E7}" type="parTrans" cxnId="{E24B303B-A86F-4EB6-8761-2D87EFCD9AD5}">
      <dgm:prSet/>
      <dgm:spPr/>
      <dgm:t>
        <a:bodyPr/>
        <a:lstStyle/>
        <a:p>
          <a:endParaRPr lang="en-US"/>
        </a:p>
      </dgm:t>
    </dgm:pt>
    <dgm:pt modelId="{CB7F3772-BC46-41EC-9193-F5E668800332}" type="sibTrans" cxnId="{E24B303B-A86F-4EB6-8761-2D87EFCD9AD5}">
      <dgm:prSet/>
      <dgm:spPr/>
      <dgm:t>
        <a:bodyPr/>
        <a:lstStyle/>
        <a:p>
          <a:endParaRPr lang="en-US"/>
        </a:p>
      </dgm:t>
    </dgm:pt>
    <dgm:pt modelId="{53F3EBB8-9293-4BDD-A028-CA44781DF06E}" type="pres">
      <dgm:prSet presAssocID="{C705982B-8724-45EE-B718-5016BD089C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ECEFA-E6D7-48E8-9D6F-9AB5E96D7784}" type="pres">
      <dgm:prSet presAssocID="{C8CB1659-0F78-47A5-9263-3CFA04B636F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9679C-A75A-4918-A830-DEDA1BB2828B}" type="pres">
      <dgm:prSet presAssocID="{88AB08E2-4666-4D05-926F-A17C5451D06D}" presName="sibTrans" presStyleCnt="0"/>
      <dgm:spPr/>
    </dgm:pt>
    <dgm:pt modelId="{DC5842A4-DC11-4C38-B36F-C3D33DEA3469}" type="pres">
      <dgm:prSet presAssocID="{CB3247B6-D51D-4597-B0F7-D2F6E342A0F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A35E80-4331-40FB-9D76-0D752FC837CA}" type="presOf" srcId="{C705982B-8724-45EE-B718-5016BD089C00}" destId="{53F3EBB8-9293-4BDD-A028-CA44781DF06E}" srcOrd="0" destOrd="0" presId="urn:microsoft.com/office/officeart/2005/8/layout/default"/>
    <dgm:cxn modelId="{D13201CE-5AE8-4316-9769-6D9C28DAF0AF}" type="presOf" srcId="{CB3247B6-D51D-4597-B0F7-D2F6E342A0F4}" destId="{DC5842A4-DC11-4C38-B36F-C3D33DEA3469}" srcOrd="0" destOrd="0" presId="urn:microsoft.com/office/officeart/2005/8/layout/default"/>
    <dgm:cxn modelId="{E33F28BD-62B9-4239-B077-1642CCADD4A0}" srcId="{C705982B-8724-45EE-B718-5016BD089C00}" destId="{C8CB1659-0F78-47A5-9263-3CFA04B636F9}" srcOrd="0" destOrd="0" parTransId="{0B3F87C2-575A-4E64-8AFB-DAF36A143916}" sibTransId="{88AB08E2-4666-4D05-926F-A17C5451D06D}"/>
    <dgm:cxn modelId="{97E79CC2-3D1F-4D5C-A93B-E71EFB368515}" type="presOf" srcId="{C8CB1659-0F78-47A5-9263-3CFA04B636F9}" destId="{728ECEFA-E6D7-48E8-9D6F-9AB5E96D7784}" srcOrd="0" destOrd="0" presId="urn:microsoft.com/office/officeart/2005/8/layout/default"/>
    <dgm:cxn modelId="{E24B303B-A86F-4EB6-8761-2D87EFCD9AD5}" srcId="{C705982B-8724-45EE-B718-5016BD089C00}" destId="{CB3247B6-D51D-4597-B0F7-D2F6E342A0F4}" srcOrd="1" destOrd="0" parTransId="{A4EE02B0-1F7B-4B9A-81C2-4A1B3E3701E7}" sibTransId="{CB7F3772-BC46-41EC-9193-F5E668800332}"/>
    <dgm:cxn modelId="{D9338824-AA8A-4F35-BBB1-17BCB143DDA1}" type="presParOf" srcId="{53F3EBB8-9293-4BDD-A028-CA44781DF06E}" destId="{728ECEFA-E6D7-48E8-9D6F-9AB5E96D7784}" srcOrd="0" destOrd="0" presId="urn:microsoft.com/office/officeart/2005/8/layout/default"/>
    <dgm:cxn modelId="{A7F91BB8-3EBC-4017-ACD7-34269C8F3C30}" type="presParOf" srcId="{53F3EBB8-9293-4BDD-A028-CA44781DF06E}" destId="{6219679C-A75A-4918-A830-DEDA1BB2828B}" srcOrd="1" destOrd="0" presId="urn:microsoft.com/office/officeart/2005/8/layout/default"/>
    <dgm:cxn modelId="{5B6DAF0A-8629-4F48-87C7-2CCA86DE2ED0}" type="presParOf" srcId="{53F3EBB8-9293-4BDD-A028-CA44781DF06E}" destId="{DC5842A4-DC11-4C38-B36F-C3D33DEA346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A764A-DF63-4C2B-B92A-1D0856331CA7}">
      <dsp:nvSpPr>
        <dsp:cNvPr id="0" name=""/>
        <dsp:cNvSpPr/>
      </dsp:nvSpPr>
      <dsp:spPr>
        <a:xfrm>
          <a:off x="0" y="814883"/>
          <a:ext cx="13003213" cy="812700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F10644-89C3-4FB0-AE9D-2A9B7AE023AC}">
      <dsp:nvSpPr>
        <dsp:cNvPr id="0" name=""/>
        <dsp:cNvSpPr/>
      </dsp:nvSpPr>
      <dsp:spPr>
        <a:xfrm>
          <a:off x="1280816" y="6858126"/>
          <a:ext cx="299073" cy="2990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9476A2-34DC-40FA-B0F2-04EFDA715F48}">
      <dsp:nvSpPr>
        <dsp:cNvPr id="0" name=""/>
        <dsp:cNvSpPr/>
      </dsp:nvSpPr>
      <dsp:spPr>
        <a:xfrm>
          <a:off x="1430353" y="7007663"/>
          <a:ext cx="2223549" cy="1934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473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9/28/2015 Revised WPS final rule signed</a:t>
          </a:r>
        </a:p>
      </dsp:txBody>
      <dsp:txXfrm>
        <a:off x="1430353" y="7007663"/>
        <a:ext cx="2223549" cy="1934227"/>
      </dsp:txXfrm>
    </dsp:sp>
    <dsp:sp modelId="{1B0C812C-1D97-45A6-ABB9-D45BF317E168}">
      <dsp:nvSpPr>
        <dsp:cNvPr id="0" name=""/>
        <dsp:cNvSpPr/>
      </dsp:nvSpPr>
      <dsp:spPr>
        <a:xfrm>
          <a:off x="3393838" y="4967784"/>
          <a:ext cx="520128" cy="52012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94D390-5E2E-41AC-9920-5269F2FA990A}">
      <dsp:nvSpPr>
        <dsp:cNvPr id="0" name=""/>
        <dsp:cNvSpPr/>
      </dsp:nvSpPr>
      <dsp:spPr>
        <a:xfrm>
          <a:off x="3653902" y="5227848"/>
          <a:ext cx="2730674" cy="3714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605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11/2/2015 Revised WPS final rule published in the Federal Register. </a:t>
          </a:r>
        </a:p>
      </dsp:txBody>
      <dsp:txXfrm>
        <a:off x="3653902" y="5227848"/>
        <a:ext cx="2730674" cy="3714042"/>
      </dsp:txXfrm>
    </dsp:sp>
    <dsp:sp modelId="{5D3A71C5-FEFA-4CE3-8354-9C686994B960}">
      <dsp:nvSpPr>
        <dsp:cNvPr id="0" name=""/>
        <dsp:cNvSpPr/>
      </dsp:nvSpPr>
      <dsp:spPr>
        <a:xfrm>
          <a:off x="6092005" y="3574815"/>
          <a:ext cx="689170" cy="68917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796CA3-482A-40D2-8E17-31F4A3282F30}">
      <dsp:nvSpPr>
        <dsp:cNvPr id="0" name=""/>
        <dsp:cNvSpPr/>
      </dsp:nvSpPr>
      <dsp:spPr>
        <a:xfrm>
          <a:off x="6501607" y="3919400"/>
          <a:ext cx="2600639" cy="5022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177" tIns="0" rIns="0" bIns="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1/2/2017 Compliance Required with Most Revised WPS Requirements Except:</a:t>
          </a:r>
          <a:endParaRPr lang="en-US" sz="23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New content in Worker and Hander Training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New content in Pesticide Safety Information Display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Responsibility for Handlers related to the Application Exclusion Zone</a:t>
          </a:r>
        </a:p>
      </dsp:txBody>
      <dsp:txXfrm>
        <a:off x="6501607" y="3919400"/>
        <a:ext cx="2600639" cy="5022491"/>
      </dsp:txXfrm>
    </dsp:sp>
    <dsp:sp modelId="{84F8B701-5B99-44B3-9372-AE4CFB467A47}">
      <dsp:nvSpPr>
        <dsp:cNvPr id="0" name=""/>
        <dsp:cNvSpPr/>
      </dsp:nvSpPr>
      <dsp:spPr>
        <a:xfrm>
          <a:off x="9030731" y="2653212"/>
          <a:ext cx="923228" cy="92322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D70E25-F2FD-483A-90B3-3BE44CC6EB3D}">
      <dsp:nvSpPr>
        <dsp:cNvPr id="0" name=""/>
        <dsp:cNvSpPr/>
      </dsp:nvSpPr>
      <dsp:spPr>
        <a:xfrm>
          <a:off x="9492345" y="3114826"/>
          <a:ext cx="2730674" cy="5827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9199" tIns="0" rIns="0" bIns="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1/1/2018 Compliance Required with All WPS Requirements</a:t>
          </a:r>
          <a:endParaRPr lang="en-US" sz="2300" kern="1200" dirty="0"/>
        </a:p>
      </dsp:txBody>
      <dsp:txXfrm>
        <a:off x="9492345" y="3114826"/>
        <a:ext cx="2730674" cy="5827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8787E-CFEF-4D67-A284-C8FF54FF4C24}">
      <dsp:nvSpPr>
        <dsp:cNvPr id="0" name=""/>
        <dsp:cNvSpPr/>
      </dsp:nvSpPr>
      <dsp:spPr>
        <a:xfrm rot="10800000">
          <a:off x="1895354" y="4239"/>
          <a:ext cx="6003455" cy="15328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932" tIns="121920" rIns="227584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Inform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/>
            <a:t>about pesticide safety</a:t>
          </a:r>
        </a:p>
      </dsp:txBody>
      <dsp:txXfrm rot="10800000">
        <a:off x="2278559" y="4239"/>
        <a:ext cx="5620250" cy="1532822"/>
      </dsp:txXfrm>
    </dsp:sp>
    <dsp:sp modelId="{E35FB299-3492-4EB9-9CDC-E945C471C628}">
      <dsp:nvSpPr>
        <dsp:cNvPr id="0" name=""/>
        <dsp:cNvSpPr/>
      </dsp:nvSpPr>
      <dsp:spPr>
        <a:xfrm>
          <a:off x="1128942" y="4239"/>
          <a:ext cx="1532822" cy="153282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2A32B-C357-45F4-A21E-F0F4F0A2D81C}">
      <dsp:nvSpPr>
        <dsp:cNvPr id="0" name=""/>
        <dsp:cNvSpPr/>
      </dsp:nvSpPr>
      <dsp:spPr>
        <a:xfrm rot="10800000">
          <a:off x="1895354" y="1994620"/>
          <a:ext cx="6003455" cy="15328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932" tIns="121920" rIns="227584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Protect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/>
            <a:t>from potential pesticide exposure</a:t>
          </a:r>
        </a:p>
      </dsp:txBody>
      <dsp:txXfrm rot="10800000">
        <a:off x="2278559" y="1994620"/>
        <a:ext cx="5620250" cy="1532822"/>
      </dsp:txXfrm>
    </dsp:sp>
    <dsp:sp modelId="{14C20E8C-76B4-4238-9A6E-144644D43826}">
      <dsp:nvSpPr>
        <dsp:cNvPr id="0" name=""/>
        <dsp:cNvSpPr/>
      </dsp:nvSpPr>
      <dsp:spPr>
        <a:xfrm>
          <a:off x="1128942" y="1994620"/>
          <a:ext cx="1532822" cy="153282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893DE-7CF2-4A20-AE9B-8F91B926F3D7}">
      <dsp:nvSpPr>
        <dsp:cNvPr id="0" name=""/>
        <dsp:cNvSpPr/>
      </dsp:nvSpPr>
      <dsp:spPr>
        <a:xfrm rot="10800000">
          <a:off x="1895354" y="3985001"/>
          <a:ext cx="6003455" cy="15328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932" tIns="121920" rIns="227584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Mitigate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/>
            <a:t>pesticide exposures when they do occur</a:t>
          </a:r>
        </a:p>
      </dsp:txBody>
      <dsp:txXfrm rot="10800000">
        <a:off x="2278559" y="3985001"/>
        <a:ext cx="5620250" cy="1532822"/>
      </dsp:txXfrm>
    </dsp:sp>
    <dsp:sp modelId="{126C897C-181B-447E-A795-0784E727EE5E}">
      <dsp:nvSpPr>
        <dsp:cNvPr id="0" name=""/>
        <dsp:cNvSpPr/>
      </dsp:nvSpPr>
      <dsp:spPr>
        <a:xfrm>
          <a:off x="1128942" y="3985001"/>
          <a:ext cx="1532822" cy="153282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261D2-CFF4-4E09-BCEA-BC3A4AD5E0DE}">
      <dsp:nvSpPr>
        <dsp:cNvPr id="0" name=""/>
        <dsp:cNvSpPr/>
      </dsp:nvSpPr>
      <dsp:spPr>
        <a:xfrm>
          <a:off x="0" y="565783"/>
          <a:ext cx="3376578" cy="2025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/>
            <a:t>Pesticide safety training</a:t>
          </a:r>
          <a:endParaRPr lang="en-US" sz="3100" kern="1200" dirty="0"/>
        </a:p>
      </dsp:txBody>
      <dsp:txXfrm>
        <a:off x="0" y="565783"/>
        <a:ext cx="3376578" cy="2025947"/>
      </dsp:txXfrm>
    </dsp:sp>
    <dsp:sp modelId="{56A35B40-B89E-4BAD-BDE2-46B82BDC549E}">
      <dsp:nvSpPr>
        <dsp:cNvPr id="0" name=""/>
        <dsp:cNvSpPr/>
      </dsp:nvSpPr>
      <dsp:spPr>
        <a:xfrm>
          <a:off x="3714236" y="565783"/>
          <a:ext cx="3376578" cy="2025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/>
            <a:t>Trainer requirements/ Training material requirements</a:t>
          </a:r>
          <a:endParaRPr lang="en-US" sz="3100" kern="1200" dirty="0"/>
        </a:p>
      </dsp:txBody>
      <dsp:txXfrm>
        <a:off x="3714236" y="565783"/>
        <a:ext cx="3376578" cy="2025947"/>
      </dsp:txXfrm>
    </dsp:sp>
    <dsp:sp modelId="{F92F91D4-06AA-442F-8177-EBDF931BF555}">
      <dsp:nvSpPr>
        <dsp:cNvPr id="0" name=""/>
        <dsp:cNvSpPr/>
      </dsp:nvSpPr>
      <dsp:spPr>
        <a:xfrm>
          <a:off x="7428472" y="565783"/>
          <a:ext cx="3376578" cy="2025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/>
            <a:t>Posted pesticide safety information</a:t>
          </a:r>
          <a:endParaRPr lang="en-US" sz="3100" kern="1200"/>
        </a:p>
      </dsp:txBody>
      <dsp:txXfrm>
        <a:off x="7428472" y="565783"/>
        <a:ext cx="3376578" cy="2025947"/>
      </dsp:txXfrm>
    </dsp:sp>
    <dsp:sp modelId="{B48E5D2E-61D5-4327-B4F5-C37E676B2CE6}">
      <dsp:nvSpPr>
        <dsp:cNvPr id="0" name=""/>
        <dsp:cNvSpPr/>
      </dsp:nvSpPr>
      <dsp:spPr>
        <a:xfrm>
          <a:off x="1857118" y="2929387"/>
          <a:ext cx="3376578" cy="2025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/>
            <a:t>Pesticide application recordkeeping</a:t>
          </a:r>
          <a:endParaRPr lang="en-US" sz="3100" kern="1200" dirty="0"/>
        </a:p>
      </dsp:txBody>
      <dsp:txXfrm>
        <a:off x="1857118" y="2929387"/>
        <a:ext cx="3376578" cy="2025947"/>
      </dsp:txXfrm>
    </dsp:sp>
    <dsp:sp modelId="{752396CB-7025-4051-BC8A-85B73F389F04}">
      <dsp:nvSpPr>
        <dsp:cNvPr id="0" name=""/>
        <dsp:cNvSpPr/>
      </dsp:nvSpPr>
      <dsp:spPr>
        <a:xfrm>
          <a:off x="5571354" y="2929387"/>
          <a:ext cx="3376578" cy="2025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/>
            <a:t>Pesticide application notification requirements</a:t>
          </a:r>
          <a:endParaRPr lang="en-US" sz="3100" kern="1200" dirty="0"/>
        </a:p>
      </dsp:txBody>
      <dsp:txXfrm>
        <a:off x="5571354" y="2929387"/>
        <a:ext cx="3376578" cy="20259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806D2-7435-4F95-B2DF-BA4F5E0390FE}">
      <dsp:nvSpPr>
        <dsp:cNvPr id="0" name=""/>
        <dsp:cNvSpPr/>
      </dsp:nvSpPr>
      <dsp:spPr>
        <a:xfrm>
          <a:off x="5217602" y="3462955"/>
          <a:ext cx="2568007" cy="25680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593678" y="3839031"/>
        <a:ext cx="1815855" cy="1815855"/>
      </dsp:txXfrm>
    </dsp:sp>
    <dsp:sp modelId="{75203E23-9996-4BDF-AEA1-C7BCC7A2D54B}">
      <dsp:nvSpPr>
        <dsp:cNvPr id="0" name=""/>
        <dsp:cNvSpPr/>
      </dsp:nvSpPr>
      <dsp:spPr>
        <a:xfrm rot="10800000">
          <a:off x="2732011" y="4381017"/>
          <a:ext cx="2348883" cy="7318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E8C4A-559C-49D2-8A40-34F013CC29C4}">
      <dsp:nvSpPr>
        <dsp:cNvPr id="0" name=""/>
        <dsp:cNvSpPr/>
      </dsp:nvSpPr>
      <dsp:spPr>
        <a:xfrm>
          <a:off x="1512208" y="3771115"/>
          <a:ext cx="2439607" cy="1951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Annual Training</a:t>
          </a:r>
        </a:p>
      </dsp:txBody>
      <dsp:txXfrm>
        <a:off x="1569371" y="3828278"/>
        <a:ext cx="2325281" cy="1837359"/>
      </dsp:txXfrm>
    </dsp:sp>
    <dsp:sp modelId="{1CC714E3-77E7-43D5-900F-9F19E30CF9C9}">
      <dsp:nvSpPr>
        <dsp:cNvPr id="0" name=""/>
        <dsp:cNvSpPr/>
      </dsp:nvSpPr>
      <dsp:spPr>
        <a:xfrm rot="13500000">
          <a:off x="3492114" y="2545967"/>
          <a:ext cx="2348883" cy="7318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03F11-2B51-41ED-9128-9D18F0918CA5}">
      <dsp:nvSpPr>
        <dsp:cNvPr id="0" name=""/>
        <dsp:cNvSpPr/>
      </dsp:nvSpPr>
      <dsp:spPr>
        <a:xfrm>
          <a:off x="2616296" y="1105610"/>
          <a:ext cx="2439607" cy="1951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Emphasis on hazards to pregnant women and small children</a:t>
          </a:r>
        </a:p>
      </dsp:txBody>
      <dsp:txXfrm>
        <a:off x="2673459" y="1162773"/>
        <a:ext cx="2325281" cy="1837359"/>
      </dsp:txXfrm>
    </dsp:sp>
    <dsp:sp modelId="{CC005023-091B-4390-B6EC-F153AB17515E}">
      <dsp:nvSpPr>
        <dsp:cNvPr id="0" name=""/>
        <dsp:cNvSpPr/>
      </dsp:nvSpPr>
      <dsp:spPr>
        <a:xfrm rot="16200000">
          <a:off x="5327164" y="1785864"/>
          <a:ext cx="2348883" cy="7318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A0C29-5629-4D10-A4E1-94B6DF196150}">
      <dsp:nvSpPr>
        <dsp:cNvPr id="0" name=""/>
        <dsp:cNvSpPr/>
      </dsp:nvSpPr>
      <dsp:spPr>
        <a:xfrm>
          <a:off x="5281802" y="1521"/>
          <a:ext cx="2439607" cy="1951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Worker training 23 points</a:t>
          </a:r>
        </a:p>
      </dsp:txBody>
      <dsp:txXfrm>
        <a:off x="5338965" y="58684"/>
        <a:ext cx="2325281" cy="1837359"/>
      </dsp:txXfrm>
    </dsp:sp>
    <dsp:sp modelId="{7C2335AC-5F14-4B00-8A97-CEB20C4985FE}">
      <dsp:nvSpPr>
        <dsp:cNvPr id="0" name=""/>
        <dsp:cNvSpPr/>
      </dsp:nvSpPr>
      <dsp:spPr>
        <a:xfrm rot="18900000">
          <a:off x="7162214" y="2545967"/>
          <a:ext cx="2348883" cy="7318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7A62D-0A4C-404A-A007-3769E795520C}">
      <dsp:nvSpPr>
        <dsp:cNvPr id="0" name=""/>
        <dsp:cNvSpPr/>
      </dsp:nvSpPr>
      <dsp:spPr>
        <a:xfrm>
          <a:off x="7947308" y="1105610"/>
          <a:ext cx="2439607" cy="1951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Handler training 36 points</a:t>
          </a:r>
        </a:p>
      </dsp:txBody>
      <dsp:txXfrm>
        <a:off x="8004471" y="1162773"/>
        <a:ext cx="2325281" cy="1837359"/>
      </dsp:txXfrm>
    </dsp:sp>
    <dsp:sp modelId="{3E812FED-986C-4931-B2B7-423AF724ADEF}">
      <dsp:nvSpPr>
        <dsp:cNvPr id="0" name=""/>
        <dsp:cNvSpPr/>
      </dsp:nvSpPr>
      <dsp:spPr>
        <a:xfrm>
          <a:off x="7922317" y="4381017"/>
          <a:ext cx="2348883" cy="7318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615D8-05E6-4BA5-BB10-6B08FF00099E}">
      <dsp:nvSpPr>
        <dsp:cNvPr id="0" name=""/>
        <dsp:cNvSpPr/>
      </dsp:nvSpPr>
      <dsp:spPr>
        <a:xfrm>
          <a:off x="9051396" y="3771115"/>
          <a:ext cx="2439607" cy="1951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No Grace Period</a:t>
          </a:r>
        </a:p>
      </dsp:txBody>
      <dsp:txXfrm>
        <a:off x="9108559" y="3828278"/>
        <a:ext cx="2325281" cy="18373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1BAB8-48F2-47FF-9B8C-4436949FE3C3}">
      <dsp:nvSpPr>
        <dsp:cNvPr id="0" name=""/>
        <dsp:cNvSpPr/>
      </dsp:nvSpPr>
      <dsp:spPr>
        <a:xfrm>
          <a:off x="5167888" y="3596701"/>
          <a:ext cx="2667436" cy="266743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298101" y="3726914"/>
        <a:ext cx="2407010" cy="2407010"/>
      </dsp:txXfrm>
    </dsp:sp>
    <dsp:sp modelId="{F5FE3BD0-5E35-4A92-83E9-0C61D4508D92}">
      <dsp:nvSpPr>
        <dsp:cNvPr id="0" name=""/>
        <dsp:cNvSpPr/>
      </dsp:nvSpPr>
      <dsp:spPr>
        <a:xfrm rot="10800000">
          <a:off x="2585466" y="4550310"/>
          <a:ext cx="2440389" cy="7602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936FE-BB46-45DE-9939-7FCBEC2CD266}">
      <dsp:nvSpPr>
        <dsp:cNvPr id="0" name=""/>
        <dsp:cNvSpPr/>
      </dsp:nvSpPr>
      <dsp:spPr>
        <a:xfrm>
          <a:off x="1318433" y="3916793"/>
          <a:ext cx="2534064" cy="2027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Certified applicators, or </a:t>
          </a:r>
        </a:p>
      </dsp:txBody>
      <dsp:txXfrm>
        <a:off x="1377809" y="3976169"/>
        <a:ext cx="2415312" cy="1908499"/>
      </dsp:txXfrm>
    </dsp:sp>
    <dsp:sp modelId="{116E2E74-35B0-4450-B414-33AA16879877}">
      <dsp:nvSpPr>
        <dsp:cNvPr id="0" name=""/>
        <dsp:cNvSpPr/>
      </dsp:nvSpPr>
      <dsp:spPr>
        <a:xfrm rot="13500000">
          <a:off x="3375090" y="2643988"/>
          <a:ext cx="2440389" cy="7602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BC35D-03AD-495D-9D15-B8EE03D5864B}">
      <dsp:nvSpPr>
        <dsp:cNvPr id="0" name=""/>
        <dsp:cNvSpPr/>
      </dsp:nvSpPr>
      <dsp:spPr>
        <a:xfrm>
          <a:off x="2465444" y="1147664"/>
          <a:ext cx="2534064" cy="2027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Trainers who have completed an EPA approved train-the-trainer program, or</a:t>
          </a:r>
        </a:p>
      </dsp:txBody>
      <dsp:txXfrm>
        <a:off x="2524820" y="1207040"/>
        <a:ext cx="2415312" cy="1908499"/>
      </dsp:txXfrm>
    </dsp:sp>
    <dsp:sp modelId="{664649C3-A2DF-4C88-92EE-6A82FDB3670C}">
      <dsp:nvSpPr>
        <dsp:cNvPr id="0" name=""/>
        <dsp:cNvSpPr/>
      </dsp:nvSpPr>
      <dsp:spPr>
        <a:xfrm rot="16200000">
          <a:off x="5281412" y="1854363"/>
          <a:ext cx="2440389" cy="7602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1BA82-9075-4B3B-9D40-16FE67D68855}">
      <dsp:nvSpPr>
        <dsp:cNvPr id="0" name=""/>
        <dsp:cNvSpPr/>
      </dsp:nvSpPr>
      <dsp:spPr>
        <a:xfrm>
          <a:off x="5234574" y="652"/>
          <a:ext cx="2534064" cy="2027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 trainer designated by a State/Tribe/EPA</a:t>
          </a:r>
        </a:p>
      </dsp:txBody>
      <dsp:txXfrm>
        <a:off x="5293950" y="60028"/>
        <a:ext cx="2415312" cy="1908499"/>
      </dsp:txXfrm>
    </dsp:sp>
    <dsp:sp modelId="{7878C902-F374-4416-87D7-FCABE0BD065A}">
      <dsp:nvSpPr>
        <dsp:cNvPr id="0" name=""/>
        <dsp:cNvSpPr/>
      </dsp:nvSpPr>
      <dsp:spPr>
        <a:xfrm rot="18900000">
          <a:off x="7187734" y="2643988"/>
          <a:ext cx="2440389" cy="7602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60D27-95E0-4D00-835F-71153069E537}">
      <dsp:nvSpPr>
        <dsp:cNvPr id="0" name=""/>
        <dsp:cNvSpPr/>
      </dsp:nvSpPr>
      <dsp:spPr>
        <a:xfrm>
          <a:off x="8003704" y="1147664"/>
          <a:ext cx="2534064" cy="2027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Training Materials EPA Approved</a:t>
          </a:r>
        </a:p>
      </dsp:txBody>
      <dsp:txXfrm>
        <a:off x="8063080" y="1207040"/>
        <a:ext cx="2415312" cy="1908499"/>
      </dsp:txXfrm>
    </dsp:sp>
    <dsp:sp modelId="{EDCEACB5-FC59-4033-9F23-F7EFD26617D4}">
      <dsp:nvSpPr>
        <dsp:cNvPr id="0" name=""/>
        <dsp:cNvSpPr/>
      </dsp:nvSpPr>
      <dsp:spPr>
        <a:xfrm>
          <a:off x="7977358" y="4550310"/>
          <a:ext cx="2440389" cy="76021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E5FB3-3A15-49F0-9A7F-96241F53E3A7}">
      <dsp:nvSpPr>
        <dsp:cNvPr id="0" name=""/>
        <dsp:cNvSpPr/>
      </dsp:nvSpPr>
      <dsp:spPr>
        <a:xfrm>
          <a:off x="9150715" y="3916793"/>
          <a:ext cx="2534064" cy="2027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Trainer has to be present throughout training</a:t>
          </a:r>
        </a:p>
      </dsp:txBody>
      <dsp:txXfrm>
        <a:off x="9210091" y="3976169"/>
        <a:ext cx="2415312" cy="19084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FCF4D-1D8A-4290-8744-CFFF85F23CB6}">
      <dsp:nvSpPr>
        <dsp:cNvPr id="0" name=""/>
        <dsp:cNvSpPr/>
      </dsp:nvSpPr>
      <dsp:spPr>
        <a:xfrm>
          <a:off x="956197" y="883"/>
          <a:ext cx="4245655" cy="2547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/>
            <a:t>Minimum Age</a:t>
          </a:r>
        </a:p>
      </dsp:txBody>
      <dsp:txXfrm>
        <a:off x="956197" y="883"/>
        <a:ext cx="4245655" cy="2547393"/>
      </dsp:txXfrm>
    </dsp:sp>
    <dsp:sp modelId="{1063870F-0CF5-41C8-822A-CD443300CA35}">
      <dsp:nvSpPr>
        <dsp:cNvPr id="0" name=""/>
        <dsp:cNvSpPr/>
      </dsp:nvSpPr>
      <dsp:spPr>
        <a:xfrm>
          <a:off x="5626418" y="883"/>
          <a:ext cx="4245655" cy="2547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/>
            <a:t>Application Exclusion Zone (AEZ)</a:t>
          </a:r>
        </a:p>
      </dsp:txBody>
      <dsp:txXfrm>
        <a:off x="5626418" y="883"/>
        <a:ext cx="4245655" cy="2547393"/>
      </dsp:txXfrm>
    </dsp:sp>
    <dsp:sp modelId="{EAE8E597-66AA-4D03-A05F-FDF5B6DF7673}">
      <dsp:nvSpPr>
        <dsp:cNvPr id="0" name=""/>
        <dsp:cNvSpPr/>
      </dsp:nvSpPr>
      <dsp:spPr>
        <a:xfrm>
          <a:off x="956197" y="2972841"/>
          <a:ext cx="4245655" cy="2547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/>
            <a:t>Instruction for early-entry workers </a:t>
          </a:r>
        </a:p>
      </dsp:txBody>
      <dsp:txXfrm>
        <a:off x="956197" y="2972841"/>
        <a:ext cx="4245655" cy="2547393"/>
      </dsp:txXfrm>
    </dsp:sp>
    <dsp:sp modelId="{350F51B5-7F73-47F0-A99B-2520DFD608F4}">
      <dsp:nvSpPr>
        <dsp:cNvPr id="0" name=""/>
        <dsp:cNvSpPr/>
      </dsp:nvSpPr>
      <dsp:spPr>
        <a:xfrm>
          <a:off x="5626418" y="2972841"/>
          <a:ext cx="4245655" cy="2547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/>
            <a:t>Respiratory protection</a:t>
          </a:r>
        </a:p>
      </dsp:txBody>
      <dsp:txXfrm>
        <a:off x="5626418" y="2972841"/>
        <a:ext cx="4245655" cy="25473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965D1-BDAC-4340-BD90-689CD939142D}">
      <dsp:nvSpPr>
        <dsp:cNvPr id="0" name=""/>
        <dsp:cNvSpPr/>
      </dsp:nvSpPr>
      <dsp:spPr>
        <a:xfrm>
          <a:off x="3295129" y="2969787"/>
          <a:ext cx="2437493" cy="24374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652092" y="3326750"/>
        <a:ext cx="1723567" cy="1723567"/>
      </dsp:txXfrm>
    </dsp:sp>
    <dsp:sp modelId="{5FD412D6-678E-4BA1-B880-595B09B1B59E}">
      <dsp:nvSpPr>
        <dsp:cNvPr id="0" name=""/>
        <dsp:cNvSpPr/>
      </dsp:nvSpPr>
      <dsp:spPr>
        <a:xfrm rot="11700000">
          <a:off x="1123033" y="3218005"/>
          <a:ext cx="2130161" cy="6946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62263-3AAD-44CE-820D-27B7BFE6DD82}">
      <dsp:nvSpPr>
        <dsp:cNvPr id="0" name=""/>
        <dsp:cNvSpPr/>
      </dsp:nvSpPr>
      <dsp:spPr>
        <a:xfrm>
          <a:off x="1516" y="2363437"/>
          <a:ext cx="2315618" cy="1852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0, 25, or 100 feet</a:t>
          </a:r>
        </a:p>
      </dsp:txBody>
      <dsp:txXfrm>
        <a:off x="55774" y="2417695"/>
        <a:ext cx="2207102" cy="1743978"/>
      </dsp:txXfrm>
    </dsp:sp>
    <dsp:sp modelId="{A59FC16C-22CD-4395-A4FD-7D4BA5B6AA98}">
      <dsp:nvSpPr>
        <dsp:cNvPr id="0" name=""/>
        <dsp:cNvSpPr/>
      </dsp:nvSpPr>
      <dsp:spPr>
        <a:xfrm rot="14700000">
          <a:off x="2431212" y="1658978"/>
          <a:ext cx="2130161" cy="6946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C9515-B1BF-41C9-A627-A5A478D4DAAC}">
      <dsp:nvSpPr>
        <dsp:cNvPr id="0" name=""/>
        <dsp:cNvSpPr/>
      </dsp:nvSpPr>
      <dsp:spPr>
        <a:xfrm>
          <a:off x="1888361" y="114782"/>
          <a:ext cx="2315618" cy="1852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Employers </a:t>
          </a:r>
          <a:r>
            <a:rPr lang="en-US" sz="1800" kern="1200" dirty="0"/>
            <a:t>are responsible to keep workers and other people out of the AEZ on their own property</a:t>
          </a:r>
        </a:p>
      </dsp:txBody>
      <dsp:txXfrm>
        <a:off x="1942619" y="169040"/>
        <a:ext cx="2207102" cy="1743978"/>
      </dsp:txXfrm>
    </dsp:sp>
    <dsp:sp modelId="{2174601C-0359-489F-A0DD-1EA65E2FCB8A}">
      <dsp:nvSpPr>
        <dsp:cNvPr id="0" name=""/>
        <dsp:cNvSpPr/>
      </dsp:nvSpPr>
      <dsp:spPr>
        <a:xfrm rot="17700000">
          <a:off x="4466377" y="1658978"/>
          <a:ext cx="2130161" cy="6946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2894C-399B-4DEF-9D12-EDE9C19522E5}">
      <dsp:nvSpPr>
        <dsp:cNvPr id="0" name=""/>
        <dsp:cNvSpPr/>
      </dsp:nvSpPr>
      <dsp:spPr>
        <a:xfrm>
          <a:off x="4823771" y="114782"/>
          <a:ext cx="2315618" cy="1852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Applicators must suspend application whenever someone who is not involved in the application enters the AEZ</a:t>
          </a:r>
        </a:p>
      </dsp:txBody>
      <dsp:txXfrm>
        <a:off x="4878029" y="169040"/>
        <a:ext cx="2207102" cy="1743978"/>
      </dsp:txXfrm>
    </dsp:sp>
    <dsp:sp modelId="{75D7A77A-B6E4-49AF-86BC-9836C02E591D}">
      <dsp:nvSpPr>
        <dsp:cNvPr id="0" name=""/>
        <dsp:cNvSpPr/>
      </dsp:nvSpPr>
      <dsp:spPr>
        <a:xfrm rot="20700000">
          <a:off x="5774556" y="3218005"/>
          <a:ext cx="2130161" cy="69468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F1BAC-BB01-438C-9E0B-3ECBE6945A41}">
      <dsp:nvSpPr>
        <dsp:cNvPr id="0" name=""/>
        <dsp:cNvSpPr/>
      </dsp:nvSpPr>
      <dsp:spPr>
        <a:xfrm>
          <a:off x="6710617" y="2363437"/>
          <a:ext cx="2315618" cy="1852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Moves with application</a:t>
          </a:r>
        </a:p>
      </dsp:txBody>
      <dsp:txXfrm>
        <a:off x="6764875" y="2417695"/>
        <a:ext cx="2207102" cy="17439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ECEFA-E6D7-48E8-9D6F-9AB5E96D7784}">
      <dsp:nvSpPr>
        <dsp:cNvPr id="0" name=""/>
        <dsp:cNvSpPr/>
      </dsp:nvSpPr>
      <dsp:spPr>
        <a:xfrm>
          <a:off x="1324" y="1210724"/>
          <a:ext cx="5166115" cy="3099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/>
            <a:t>Decontamination supplies</a:t>
          </a:r>
          <a:endParaRPr lang="en-US" sz="4700" kern="1200" dirty="0"/>
        </a:p>
      </dsp:txBody>
      <dsp:txXfrm>
        <a:off x="1324" y="1210724"/>
        <a:ext cx="5166115" cy="3099669"/>
      </dsp:txXfrm>
    </dsp:sp>
    <dsp:sp modelId="{DC5842A4-DC11-4C38-B36F-C3D33DEA3469}">
      <dsp:nvSpPr>
        <dsp:cNvPr id="0" name=""/>
        <dsp:cNvSpPr/>
      </dsp:nvSpPr>
      <dsp:spPr>
        <a:xfrm>
          <a:off x="5684051" y="1210724"/>
          <a:ext cx="5166115" cy="3099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 dirty="0"/>
            <a:t>Information for medical personnel</a:t>
          </a:r>
          <a:endParaRPr lang="en-US" sz="4700" kern="1200" dirty="0"/>
        </a:p>
      </dsp:txBody>
      <dsp:txXfrm>
        <a:off x="5684051" y="1210724"/>
        <a:ext cx="5166115" cy="3099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AC014-F617-4C26-812C-D3EEC29A2AD1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5C873-C65C-4800-92B3-F0581080A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22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37826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8DF5885-675D-40EC-8572-B5EA080099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633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FE8C18-1398-4395-B203-4730780D384B}" type="slidenum">
              <a:rPr lang="en-US" alt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10</a:t>
            </a:fld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152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/>
              <a:t>Specific requirements for Water for</a:t>
            </a:r>
            <a:r>
              <a:rPr lang="en-US" b="0" i="0" baseline="0" dirty="0"/>
              <a:t> Decontamination: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/>
              <a:t>1 gallon of water for each worker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/>
              <a:t>3 gallons for each handler and each early-entry worker; measured at the beginning of the work period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/>
              <a:t>If handler is mixing/loading a product that requires eye protection, </a:t>
            </a:r>
            <a:r>
              <a:rPr lang="en-US" b="0" i="0" dirty="0" err="1"/>
              <a:t>eyeflush</a:t>
            </a:r>
            <a:r>
              <a:rPr lang="en-US" b="0" i="0" dirty="0"/>
              <a:t> water must be immediately available at the mix/load site for handler eye flushing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/>
              <a:t>If applicator is using a product that requires eye protection, one pint of water must be immediately available to each applicator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i="0" dirty="0"/>
              <a:t>Information required</a:t>
            </a:r>
            <a:r>
              <a:rPr lang="en-US" b="0" i="0" baseline="0" dirty="0"/>
              <a:t> to be given to medical personnel includes SDS sheets, pesticide application information, circumstances of exposure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0" i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8DF5885-675D-40EC-8572-B5EA080099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831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EPA Contacts</a:t>
            </a:r>
          </a:p>
          <a:p>
            <a:endParaRPr lang="en-US" dirty="0"/>
          </a:p>
          <a:p>
            <a:r>
              <a:rPr lang="en-US" dirty="0"/>
              <a:t>Full Name		Location	Email Address</a:t>
            </a:r>
          </a:p>
          <a:p>
            <a:r>
              <a:rPr lang="en-US" dirty="0"/>
              <a:t>Richard Pont		HQ	pont.richard@epa.gov</a:t>
            </a:r>
          </a:p>
          <a:p>
            <a:r>
              <a:rPr lang="en-US" dirty="0"/>
              <a:t>Nancy Fitz		HQ	fitz.nancy@epa.gov</a:t>
            </a:r>
          </a:p>
          <a:p>
            <a:r>
              <a:rPr lang="en-US" dirty="0"/>
              <a:t>Andrea Szylvian	R1	szylvian.andrea@epa.gov</a:t>
            </a:r>
          </a:p>
          <a:p>
            <a:r>
              <a:rPr lang="en-US" dirty="0"/>
              <a:t>Audrey Moore		R2 	moore.audrey@epa.gov</a:t>
            </a:r>
          </a:p>
          <a:p>
            <a:r>
              <a:rPr lang="en-US" dirty="0"/>
              <a:t>Magda Rodriguez-Hunt	R3	rodriguez-hunt.magda@epa.gov</a:t>
            </a:r>
          </a:p>
          <a:p>
            <a:r>
              <a:rPr lang="en-US" dirty="0"/>
              <a:t>Randy Dominy		R4	dominy.randy@epa.gov</a:t>
            </a:r>
          </a:p>
          <a:p>
            <a:r>
              <a:rPr lang="en-US" dirty="0"/>
              <a:t>Justin Mullenix		R4	mullenix.justin@epa.gov</a:t>
            </a:r>
          </a:p>
          <a:p>
            <a:r>
              <a:rPr lang="en-US" dirty="0"/>
              <a:t>Don Baumgartner	R5	baumgartner.don@epa.gov</a:t>
            </a:r>
          </a:p>
          <a:p>
            <a:r>
              <a:rPr lang="en-US" dirty="0"/>
              <a:t>Gerardo Acosta	R6	acosta.gerardo@epa.gov</a:t>
            </a:r>
          </a:p>
          <a:p>
            <a:r>
              <a:rPr lang="en-US" dirty="0"/>
              <a:t>Suzanne Stevenson	R8	stevenson.suzanne@epa.gov</a:t>
            </a:r>
          </a:p>
          <a:p>
            <a:r>
              <a:rPr lang="en-US" dirty="0"/>
              <a:t>Katy Wilcoxen		R9	wilcoxen.katy@epa.gov</a:t>
            </a:r>
          </a:p>
          <a:p>
            <a:r>
              <a:rPr lang="en-US" dirty="0"/>
              <a:t>Fabiola Estrada	R9	estrada.fabiola@epa.gov</a:t>
            </a:r>
          </a:p>
          <a:p>
            <a:r>
              <a:rPr lang="en-US" dirty="0"/>
              <a:t>Derrick Terada		R10	terada.derrick@epa.gov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8DF5885-675D-40EC-8572-B5EA080099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624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Occupational Protections for Workers/Handlers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to make it easier to understand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that was enacted in 1995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8DF5885-675D-40EC-8572-B5EA080099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648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8DF5885-675D-40EC-8572-B5EA080099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558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8DF5885-675D-40EC-8572-B5EA080099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527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8DF5885-675D-40EC-8572-B5EA080099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9438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Pesticide Safety Training is now annual and includes additional points mostly regarding the hazards of pesticides to pregnant women and small children </a:t>
            </a:r>
          </a:p>
          <a:p>
            <a:r>
              <a:rPr lang="en-US" dirty="0"/>
              <a:t>Worker Training expanded to 23 points</a:t>
            </a:r>
          </a:p>
          <a:p>
            <a:r>
              <a:rPr lang="en-US" dirty="0"/>
              <a:t>Hander Training expanded to 36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8DF5885-675D-40EC-8572-B5EA080099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7900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Trainers of Workers or Handlers must be: </a:t>
            </a:r>
          </a:p>
          <a:p>
            <a:r>
              <a:rPr lang="en-US" dirty="0"/>
              <a:t>Certified applicators, </a:t>
            </a:r>
          </a:p>
          <a:p>
            <a:r>
              <a:rPr lang="en-US" dirty="0"/>
              <a:t>Trainers who have completed an EPA approved train-the-trainer program, </a:t>
            </a:r>
          </a:p>
          <a:p>
            <a:r>
              <a:rPr lang="en-US" dirty="0"/>
              <a:t>Or a trainer designated by a State/Tribe/EPA</a:t>
            </a:r>
          </a:p>
          <a:p>
            <a:endParaRPr lang="en-US" dirty="0"/>
          </a:p>
          <a:p>
            <a:r>
              <a:rPr lang="en-US" dirty="0"/>
              <a:t>All</a:t>
            </a:r>
            <a:r>
              <a:rPr lang="en-US" baseline="0" dirty="0"/>
              <a:t> training materials used must now be EPA approved- new training materials will come out </a:t>
            </a:r>
          </a:p>
          <a:p>
            <a:endParaRPr lang="en-US" baseline="0" dirty="0"/>
          </a:p>
          <a:p>
            <a:r>
              <a:rPr lang="en-US" baseline="0" dirty="0"/>
              <a:t>Trainer has to be present throughout the training to answer questions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8DF5885-675D-40EC-8572-B5EA080099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04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8DF5885-675D-40EC-8572-B5EA080099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7511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0,25,100 feet depending on application method</a:t>
            </a:r>
          </a:p>
          <a:p>
            <a:endParaRPr lang="en-US" dirty="0"/>
          </a:p>
          <a:p>
            <a:r>
              <a:rPr lang="en-US" dirty="0"/>
              <a:t>Red =</a:t>
            </a:r>
            <a:r>
              <a:rPr lang="en-US" baseline="0" dirty="0"/>
              <a:t> Application Exclusion Zone</a:t>
            </a:r>
          </a:p>
          <a:p>
            <a:r>
              <a:rPr lang="en-US" baseline="0" dirty="0"/>
              <a:t>Yellow = Spray Swath</a:t>
            </a:r>
          </a:p>
          <a:p>
            <a:endParaRPr lang="en-US" baseline="0" dirty="0"/>
          </a:p>
          <a:p>
            <a:r>
              <a:rPr lang="en-US" baseline="0" dirty="0"/>
              <a:t>Note The AEZ and Spray Swath should realistically look more like a hotdog/pill shape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8DF5885-675D-40EC-8572-B5EA080099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406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035" y="-12047"/>
            <a:ext cx="13039908" cy="9780868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762" y="3420899"/>
            <a:ext cx="8285878" cy="2342169"/>
          </a:xfrm>
        </p:spPr>
        <p:txBody>
          <a:bodyPr anchor="b">
            <a:noAutofit/>
          </a:bodyPr>
          <a:lstStyle>
            <a:lvl1pPr algn="r">
              <a:defRPr sz="7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762" y="5763062"/>
            <a:ext cx="8285878" cy="156054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48834" y="243924"/>
            <a:ext cx="972869" cy="519458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881" y="867273"/>
            <a:ext cx="9026758" cy="4842251"/>
          </a:xfrm>
        </p:spPr>
        <p:txBody>
          <a:bodyPr anchor="ctr">
            <a:normAutofit/>
          </a:bodyPr>
          <a:lstStyle>
            <a:lvl1pPr algn="l">
              <a:defRPr sz="6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881" y="6359972"/>
            <a:ext cx="9026758" cy="2234984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7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5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11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3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9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22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5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924" y="867273"/>
            <a:ext cx="8634938" cy="4300208"/>
          </a:xfrm>
        </p:spPr>
        <p:txBody>
          <a:bodyPr anchor="ctr">
            <a:normAutofit/>
          </a:bodyPr>
          <a:lstStyle>
            <a:lvl1pPr algn="l">
              <a:defRPr sz="6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65781" y="5167481"/>
            <a:ext cx="7707225" cy="54204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76" indent="0">
              <a:buFontTx/>
              <a:buNone/>
              <a:defRPr/>
            </a:lvl2pPr>
            <a:lvl3pPr marL="1300551" indent="0">
              <a:buFontTx/>
              <a:buNone/>
              <a:defRPr/>
            </a:lvl3pPr>
            <a:lvl4pPr marL="1950827" indent="0">
              <a:buFontTx/>
              <a:buNone/>
              <a:defRPr/>
            </a:lvl4pPr>
            <a:lvl5pPr marL="260110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879" y="6359972"/>
            <a:ext cx="9026760" cy="2234984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7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5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11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3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9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22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6443" y="1124459"/>
            <a:ext cx="650330" cy="831952"/>
          </a:xfrm>
          <a:prstGeom prst="rect">
            <a:avLst/>
          </a:prstGeom>
        </p:spPr>
        <p:txBody>
          <a:bodyPr vert="horz" lIns="130055" tIns="65028" rIns="130055" bIns="65028" rtlCol="0" anchor="ctr">
            <a:noAutofit/>
          </a:bodyPr>
          <a:lstStyle/>
          <a:p>
            <a:pPr defTabSz="650276"/>
            <a:r>
              <a:rPr lang="en-US" sz="11400" kern="120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95557" y="4106665"/>
            <a:ext cx="650330" cy="831952"/>
          </a:xfrm>
          <a:prstGeom prst="rect">
            <a:avLst/>
          </a:prstGeom>
        </p:spPr>
        <p:txBody>
          <a:bodyPr vert="horz" lIns="130055" tIns="65028" rIns="130055" bIns="65028" rtlCol="0" anchor="ctr">
            <a:noAutofit/>
          </a:bodyPr>
          <a:lstStyle/>
          <a:p>
            <a:pPr defTabSz="650276"/>
            <a:r>
              <a:rPr lang="en-US" sz="11400" kern="120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079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879" y="2748611"/>
            <a:ext cx="9026760" cy="3692522"/>
          </a:xfrm>
        </p:spPr>
        <p:txBody>
          <a:bodyPr anchor="b">
            <a:normAutofit/>
          </a:bodyPr>
          <a:lstStyle>
            <a:lvl1pPr algn="l">
              <a:defRPr sz="6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879" y="6441137"/>
            <a:ext cx="9026760" cy="2153823"/>
          </a:xfrm>
        </p:spPr>
        <p:txBody>
          <a:bodyPr anchor="t">
            <a:normAutofit/>
          </a:bodyPr>
          <a:lstStyle>
            <a:lvl1pPr marL="0" indent="0" algn="l"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7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5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11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3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9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22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57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924" y="867273"/>
            <a:ext cx="8634938" cy="4300208"/>
          </a:xfrm>
        </p:spPr>
        <p:txBody>
          <a:bodyPr anchor="ctr">
            <a:normAutofit/>
          </a:bodyPr>
          <a:lstStyle>
            <a:lvl1pPr algn="l">
              <a:defRPr sz="6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66881" y="5709524"/>
            <a:ext cx="9026761" cy="73161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76" indent="0">
              <a:buFontTx/>
              <a:buNone/>
              <a:defRPr/>
            </a:lvl2pPr>
            <a:lvl3pPr marL="1300551" indent="0">
              <a:buFontTx/>
              <a:buNone/>
              <a:defRPr/>
            </a:lvl3pPr>
            <a:lvl4pPr marL="1950827" indent="0">
              <a:buFontTx/>
              <a:buNone/>
              <a:defRPr/>
            </a:lvl4pPr>
            <a:lvl5pPr marL="260110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879" y="6441137"/>
            <a:ext cx="9026760" cy="2153823"/>
          </a:xfrm>
        </p:spPr>
        <p:txBody>
          <a:bodyPr anchor="t">
            <a:normAutofit/>
          </a:bodyPr>
          <a:lstStyle>
            <a:lvl1pPr marL="0" indent="0" algn="l">
              <a:buNone/>
              <a:defRPr sz="2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7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5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11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3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9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22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6443" y="1124459"/>
            <a:ext cx="650330" cy="831952"/>
          </a:xfrm>
          <a:prstGeom prst="rect">
            <a:avLst/>
          </a:prstGeom>
        </p:spPr>
        <p:txBody>
          <a:bodyPr vert="horz" lIns="130055" tIns="65028" rIns="130055" bIns="65028" rtlCol="0" anchor="ctr">
            <a:noAutofit/>
          </a:bodyPr>
          <a:lstStyle/>
          <a:p>
            <a:pPr defTabSz="650276"/>
            <a:r>
              <a:rPr lang="en-US" sz="11400" kern="120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95557" y="4106665"/>
            <a:ext cx="650330" cy="831952"/>
          </a:xfrm>
          <a:prstGeom prst="rect">
            <a:avLst/>
          </a:prstGeom>
        </p:spPr>
        <p:txBody>
          <a:bodyPr vert="horz" lIns="130055" tIns="65028" rIns="130055" bIns="65028" rtlCol="0" anchor="ctr">
            <a:noAutofit/>
          </a:bodyPr>
          <a:lstStyle/>
          <a:p>
            <a:pPr defTabSz="650276"/>
            <a:r>
              <a:rPr lang="en-US" sz="11400" kern="1200" dirty="0">
                <a:ln w="3175" cmpd="sng">
                  <a:noFill/>
                </a:ln>
                <a:solidFill>
                  <a:srgbClr val="549E39">
                    <a:lumMod val="60000"/>
                    <a:lumOff val="40000"/>
                  </a:srgbClr>
                </a:solidFill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5640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770" y="867273"/>
            <a:ext cx="9017872" cy="4300208"/>
          </a:xfrm>
        </p:spPr>
        <p:txBody>
          <a:bodyPr anchor="ctr">
            <a:normAutofit/>
          </a:bodyPr>
          <a:lstStyle>
            <a:lvl1pPr algn="l">
              <a:defRPr sz="6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66881" y="5709524"/>
            <a:ext cx="9026761" cy="73161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00">
                <a:solidFill>
                  <a:schemeClr val="accent1"/>
                </a:solidFill>
              </a:defRPr>
            </a:lvl1pPr>
            <a:lvl2pPr marL="650276" indent="0">
              <a:buFontTx/>
              <a:buNone/>
              <a:defRPr/>
            </a:lvl2pPr>
            <a:lvl3pPr marL="1300551" indent="0">
              <a:buFontTx/>
              <a:buNone/>
              <a:defRPr/>
            </a:lvl3pPr>
            <a:lvl4pPr marL="1950827" indent="0">
              <a:buFontTx/>
              <a:buNone/>
              <a:defRPr/>
            </a:lvl4pPr>
            <a:lvl5pPr marL="260110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879" y="6441137"/>
            <a:ext cx="9026760" cy="2153823"/>
          </a:xfrm>
        </p:spPr>
        <p:txBody>
          <a:bodyPr anchor="t">
            <a:normAutofit/>
          </a:bodyPr>
          <a:lstStyle>
            <a:lvl1pPr marL="0" indent="0" algn="l">
              <a:buNone/>
              <a:defRPr sz="2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7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5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11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3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9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22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50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93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0029" y="867273"/>
            <a:ext cx="1391918" cy="7471162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879" y="867273"/>
            <a:ext cx="7387580" cy="7471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5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81875" y="347816"/>
            <a:ext cx="972869" cy="519458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879" y="3842485"/>
            <a:ext cx="9026760" cy="2598650"/>
          </a:xfrm>
        </p:spPr>
        <p:txBody>
          <a:bodyPr anchor="b"/>
          <a:lstStyle>
            <a:lvl1pPr algn="l">
              <a:defRPr sz="57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879" y="6441133"/>
            <a:ext cx="9026760" cy="1224078"/>
          </a:xfrm>
        </p:spPr>
        <p:txBody>
          <a:bodyPr anchor="t"/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7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5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11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3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9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22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5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881" y="867269"/>
            <a:ext cx="9026758" cy="18790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886" y="3073838"/>
            <a:ext cx="4391441" cy="5521117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2200" y="3073844"/>
            <a:ext cx="4391443" cy="552111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7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884" y="867269"/>
            <a:ext cx="9026757" cy="18790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879" y="3074399"/>
            <a:ext cx="4395086" cy="819839"/>
          </a:xfrm>
        </p:spPr>
        <p:txBody>
          <a:bodyPr anchor="b">
            <a:noAutofit/>
          </a:bodyPr>
          <a:lstStyle>
            <a:lvl1pPr marL="0" indent="0">
              <a:buNone/>
              <a:defRPr sz="3400" b="0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879" y="3894240"/>
            <a:ext cx="4395086" cy="470071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98550" y="3074399"/>
            <a:ext cx="4395086" cy="819839"/>
          </a:xfrm>
        </p:spPr>
        <p:txBody>
          <a:bodyPr anchor="b">
            <a:noAutofit/>
          </a:bodyPr>
          <a:lstStyle>
            <a:lvl1pPr marL="0" indent="0">
              <a:buNone/>
              <a:defRPr sz="3400" b="0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98550" y="3894240"/>
            <a:ext cx="4395086" cy="470071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4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880" y="867269"/>
            <a:ext cx="9026758" cy="18790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883" y="2132046"/>
            <a:ext cx="3967775" cy="18188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532" y="732581"/>
            <a:ext cx="4815109" cy="786238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883" y="3950896"/>
            <a:ext cx="3967775" cy="367685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87707" indent="0">
              <a:buNone/>
              <a:defRPr sz="1500"/>
            </a:lvl2pPr>
            <a:lvl3pPr marL="975413" indent="0">
              <a:buNone/>
              <a:defRPr sz="1300"/>
            </a:lvl3pPr>
            <a:lvl4pPr marL="1463120" indent="0">
              <a:buNone/>
              <a:defRPr sz="1100"/>
            </a:lvl4pPr>
            <a:lvl5pPr marL="1950827" indent="0">
              <a:buNone/>
              <a:defRPr sz="1100"/>
            </a:lvl5pPr>
            <a:lvl6pPr marL="2438533" indent="0">
              <a:buNone/>
              <a:defRPr sz="1100"/>
            </a:lvl6pPr>
            <a:lvl7pPr marL="2926240" indent="0">
              <a:buNone/>
              <a:defRPr sz="1100"/>
            </a:lvl7pPr>
            <a:lvl8pPr marL="3413947" indent="0">
              <a:buNone/>
              <a:defRPr sz="1100"/>
            </a:lvl8pPr>
            <a:lvl9pPr marL="3901653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880" y="6829742"/>
            <a:ext cx="9026758" cy="806290"/>
          </a:xfrm>
        </p:spPr>
        <p:txBody>
          <a:bodyPr anchor="b">
            <a:normAutofit/>
          </a:bodyPr>
          <a:lstStyle>
            <a:lvl1pPr algn="l">
              <a:defRPr sz="3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880" y="867269"/>
            <a:ext cx="9026758" cy="5471246"/>
          </a:xfrm>
        </p:spPr>
        <p:txBody>
          <a:bodyPr anchor="t">
            <a:normAutofit/>
          </a:bodyPr>
          <a:lstStyle>
            <a:lvl1pPr marL="0" indent="0" algn="ctr">
              <a:buNone/>
              <a:defRPr sz="2300"/>
            </a:lvl1pPr>
            <a:lvl2pPr marL="650276" indent="0">
              <a:buNone/>
              <a:defRPr sz="2300"/>
            </a:lvl2pPr>
            <a:lvl3pPr marL="1300551" indent="0">
              <a:buNone/>
              <a:defRPr sz="2300"/>
            </a:lvl3pPr>
            <a:lvl4pPr marL="1950827" indent="0">
              <a:buNone/>
              <a:defRPr sz="2300"/>
            </a:lvl4pPr>
            <a:lvl5pPr marL="2601102" indent="0">
              <a:buNone/>
              <a:defRPr sz="2300"/>
            </a:lvl5pPr>
            <a:lvl6pPr marL="3251378" indent="0">
              <a:buNone/>
              <a:defRPr sz="2300"/>
            </a:lvl6pPr>
            <a:lvl7pPr marL="3901653" indent="0">
              <a:buNone/>
              <a:defRPr sz="2300"/>
            </a:lvl7pPr>
            <a:lvl8pPr marL="4551929" indent="0">
              <a:buNone/>
              <a:defRPr sz="2300"/>
            </a:lvl8pPr>
            <a:lvl9pPr marL="5202204" indent="0">
              <a:buNone/>
              <a:defRPr sz="23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880" y="7636032"/>
            <a:ext cx="9026758" cy="958924"/>
          </a:xfrm>
        </p:spPr>
        <p:txBody>
          <a:bodyPr>
            <a:normAutofit/>
          </a:bodyPr>
          <a:lstStyle>
            <a:lvl1pPr marL="0" indent="0">
              <a:buNone/>
              <a:defRPr sz="17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" y="-24088"/>
            <a:ext cx="13039909" cy="9780868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884" y="867269"/>
            <a:ext cx="9026757" cy="1879083"/>
          </a:xfrm>
          <a:prstGeom prst="rect">
            <a:avLst/>
          </a:prstGeom>
        </p:spPr>
        <p:txBody>
          <a:bodyPr vert="horz" lIns="130055" tIns="65028" rIns="130055" bIns="65028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880" y="3073844"/>
            <a:ext cx="9026758" cy="5521118"/>
          </a:xfrm>
          <a:prstGeom prst="rect">
            <a:avLst/>
          </a:prstGeom>
        </p:spPr>
        <p:txBody>
          <a:bodyPr vert="horz" lIns="130055" tIns="65028" rIns="130055" bIns="6502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81875" y="347816"/>
            <a:ext cx="972869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pPr defTabSz="650276"/>
            <a:r>
              <a:rPr lang="en-US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6/7/2016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6884" y="8594958"/>
            <a:ext cx="6574093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76"/>
            <a:endParaRPr lang="en-US" kern="1200" dirty="0">
              <a:solidFill>
                <a:prstClr val="black">
                  <a:tint val="75000"/>
                </a:prstClr>
              </a:solidFill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25752" y="8862783"/>
            <a:ext cx="728996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r">
              <a:defRPr sz="1300" b="1">
                <a:solidFill>
                  <a:schemeClr val="tx1"/>
                </a:solidFill>
              </a:defRPr>
            </a:lvl1pPr>
          </a:lstStyle>
          <a:p>
            <a:pPr defTabSz="650276"/>
            <a:fld id="{D57F1E4F-1CFF-5643-939E-217C01CDF565}" type="slidenum">
              <a:rPr lang="en-US" kern="1200" smtClean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pPr defTabSz="650276"/>
              <a:t>‹#›</a:t>
            </a:fld>
            <a:endParaRPr lang="en-US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68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l" defTabSz="650276" rtl="0" eaLnBrk="1" latinLnBrk="0" hangingPunct="1">
        <a:spcBef>
          <a:spcPct val="0"/>
        </a:spcBef>
        <a:buNone/>
        <a:defRPr sz="51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707" indent="-487707" algn="l" defTabSz="650276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98" indent="-406422" algn="l" defTabSz="650276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689" indent="-325138" algn="l" defTabSz="650276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964" indent="-325138" algn="l" defTabSz="650276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240" indent="-325138" algn="l" defTabSz="650276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516" indent="-325138" algn="l" defTabSz="650276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erada.derrick@epa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Updates to the Federal Worker Protection Standard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20" y="8105235"/>
            <a:ext cx="4555469" cy="1060239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16CA0-D655-413F-912F-ACAAA8ACFE3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00643" y="3577484"/>
            <a:ext cx="7801928" cy="3902710"/>
          </a:xfrm>
          <a:prstGeom prst="rect">
            <a:avLst/>
          </a:prstGeom>
          <a:pattFill prst="trellis">
            <a:fgClr>
              <a:srgbClr val="00B050"/>
            </a:fgClr>
            <a:bgClr>
              <a:srgbClr val="FFFF00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9" tIns="65020" rIns="130039" bIns="65020" numCol="1" rtlCol="0" anchor="t" anchorCtr="0" compatLnSpc="1">
            <a:prstTxWarp prst="textNoShape">
              <a:avLst/>
            </a:prstTxWarp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70698" y="3577484"/>
            <a:ext cx="806990" cy="3902710"/>
          </a:xfrm>
          <a:prstGeom prst="rect">
            <a:avLst/>
          </a:prstGeom>
          <a:pattFill prst="dkUpDiag">
            <a:fgClr>
              <a:srgbClr val="7030A0"/>
            </a:fgClr>
            <a:bgClr>
              <a:srgbClr val="002060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9" tIns="65020" rIns="130039" bIns="65020" numCol="1" rtlCol="0" anchor="t" anchorCtr="0" compatLnSpc="1">
            <a:prstTxWarp prst="textNoShape">
              <a:avLst/>
            </a:prstTxWarp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377690" y="3577484"/>
            <a:ext cx="915640" cy="3902710"/>
          </a:xfrm>
          <a:prstGeom prst="rect">
            <a:avLst/>
          </a:prstGeom>
          <a:pattFill prst="dkUpDiag">
            <a:fgClr>
              <a:srgbClr val="002060"/>
            </a:fgClr>
            <a:bgClr>
              <a:srgbClr val="7030A0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9" tIns="65020" rIns="130039" bIns="65020" numCol="1" rtlCol="0" anchor="t" anchorCtr="0" compatLnSpc="1">
            <a:prstTxWarp prst="textNoShape">
              <a:avLst/>
            </a:prstTxWarp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247721" y="3577484"/>
            <a:ext cx="647014" cy="3902710"/>
          </a:xfrm>
          <a:prstGeom prst="rect">
            <a:avLst/>
          </a:prstGeom>
          <a:pattFill prst="dkUpDiag">
            <a:fgClr>
              <a:srgbClr val="7030A0"/>
            </a:fgClr>
            <a:bgClr>
              <a:srgbClr val="002060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9" tIns="65020" rIns="130039" bIns="65020" numCol="1" rtlCol="0" anchor="t" anchorCtr="0" compatLnSpc="1">
            <a:prstTxWarp prst="textNoShape">
              <a:avLst/>
            </a:prstTxWarp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894735" y="3577484"/>
            <a:ext cx="687797" cy="3902710"/>
          </a:xfrm>
          <a:prstGeom prst="rect">
            <a:avLst/>
          </a:prstGeom>
          <a:pattFill prst="dkUpDiag">
            <a:fgClr>
              <a:srgbClr val="7030A0"/>
            </a:fgClr>
            <a:bgClr>
              <a:srgbClr val="002060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9" tIns="65020" rIns="130039" bIns="65020" numCol="1" rtlCol="0" anchor="t" anchorCtr="0" compatLnSpc="1">
            <a:prstTxWarp prst="textNoShape">
              <a:avLst/>
            </a:prstTxWarp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80981" y="3577484"/>
            <a:ext cx="827358" cy="3902710"/>
          </a:xfrm>
          <a:prstGeom prst="rect">
            <a:avLst/>
          </a:prstGeom>
          <a:pattFill prst="dkUpDiag">
            <a:fgClr>
              <a:srgbClr val="7030A0"/>
            </a:fgClr>
            <a:bgClr>
              <a:srgbClr val="002060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9" tIns="65020" rIns="130039" bIns="65020" numCol="1" rtlCol="0" anchor="t" anchorCtr="0" compatLnSpc="1">
            <a:prstTxWarp prst="textNoShape">
              <a:avLst/>
            </a:prstTxWarp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393255" y="3577484"/>
            <a:ext cx="693745" cy="3902710"/>
          </a:xfrm>
          <a:prstGeom prst="rect">
            <a:avLst/>
          </a:prstGeom>
          <a:pattFill prst="dkUpDiag">
            <a:fgClr>
              <a:srgbClr val="7030A0"/>
            </a:fgClr>
            <a:bgClr>
              <a:srgbClr val="002060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9" tIns="65020" rIns="130039" bIns="65020" numCol="1" rtlCol="0" anchor="t" anchorCtr="0" compatLnSpc="1">
            <a:prstTxWarp prst="textNoShape">
              <a:avLst/>
            </a:prstTxWarp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081050" y="3577484"/>
            <a:ext cx="1019219" cy="3902710"/>
          </a:xfrm>
          <a:prstGeom prst="rect">
            <a:avLst/>
          </a:prstGeom>
          <a:pattFill prst="dkUpDiag">
            <a:fgClr>
              <a:srgbClr val="7030A0"/>
            </a:fgClr>
            <a:bgClr>
              <a:srgbClr val="002060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9" tIns="65020" rIns="130039" bIns="65020" numCol="1" rtlCol="0" anchor="t" anchorCtr="0" compatLnSpc="1">
            <a:prstTxWarp prst="textNoShape">
              <a:avLst/>
            </a:prstTxWarp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100267" y="3577484"/>
            <a:ext cx="785267" cy="3902710"/>
          </a:xfrm>
          <a:prstGeom prst="rect">
            <a:avLst/>
          </a:prstGeom>
          <a:pattFill prst="dkUpDiag">
            <a:fgClr>
              <a:srgbClr val="7030A0"/>
            </a:fgClr>
            <a:bgClr>
              <a:srgbClr val="002060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9" tIns="65020" rIns="130039" bIns="65020" numCol="1" rtlCol="0" anchor="t" anchorCtr="0" compatLnSpc="1">
            <a:prstTxWarp prst="textNoShape">
              <a:avLst/>
            </a:prstTxWarp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884081" y="3577494"/>
            <a:ext cx="680106" cy="3902709"/>
          </a:xfrm>
          <a:prstGeom prst="rect">
            <a:avLst/>
          </a:prstGeom>
          <a:pattFill prst="dkUpDiag">
            <a:fgClr>
              <a:srgbClr val="7030A0"/>
            </a:fgClr>
            <a:bgClr>
              <a:srgbClr val="002060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9" tIns="65020" rIns="130039" bIns="65020" numCol="1" rtlCol="0" anchor="t" anchorCtr="0" compatLnSpc="1">
            <a:prstTxWarp prst="textNoShape">
              <a:avLst/>
            </a:prstTxWarp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ＭＳ Ｐゴシック" pitchFamily="84" charset="-128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639251" y="8548793"/>
            <a:ext cx="2832843" cy="650452"/>
            <a:chOff x="609600" y="6019800"/>
            <a:chExt cx="1992086" cy="4572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609600" y="6019800"/>
              <a:ext cx="419100" cy="457200"/>
            </a:xfrm>
            <a:prstGeom prst="rect">
              <a:avLst/>
            </a:prstGeom>
            <a:pattFill prst="dkDnDiag">
              <a:fgClr>
                <a:srgbClr val="92D050"/>
              </a:fgClr>
              <a:bgClr>
                <a:srgbClr val="00B050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30039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400" kern="1200">
                <a:solidFill>
                  <a:prstClr val="black"/>
                </a:solidFill>
                <a:latin typeface="Arial" charset="0"/>
                <a:ea typeface="ＭＳ Ｐゴシック" pitchFamily="84" charset="-128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39586" y="6063734"/>
              <a:ext cx="1562100" cy="346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0196"/>
              <a:r>
                <a:rPr lang="en-US" sz="2600" kern="1200" dirty="0">
                  <a:solidFill>
                    <a:prstClr val="black"/>
                  </a:solidFill>
                  <a:latin typeface="Trebuchet MS" panose="020B0603020202020204"/>
                  <a:ea typeface="+mn-ea"/>
                  <a:cs typeface="+mn-cs"/>
                </a:rPr>
                <a:t>Field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47725" y="8516337"/>
            <a:ext cx="2431523" cy="650452"/>
            <a:chOff x="3700327" y="6008914"/>
            <a:chExt cx="1709873" cy="4572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700327" y="6008914"/>
              <a:ext cx="419100" cy="4572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30039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400" kern="1200">
                <a:solidFill>
                  <a:prstClr val="black"/>
                </a:solidFill>
                <a:latin typeface="Arial" charset="0"/>
                <a:ea typeface="ＭＳ Ｐゴシック" pitchFamily="84" charset="-128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19427" y="6063734"/>
              <a:ext cx="1290773" cy="346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0196"/>
              <a:r>
                <a:rPr lang="en-US" sz="2600" kern="1200" dirty="0">
                  <a:solidFill>
                    <a:prstClr val="black"/>
                  </a:solidFill>
                  <a:latin typeface="Trebuchet MS" panose="020B0603020202020204"/>
                  <a:ea typeface="+mn-ea"/>
                  <a:cs typeface="+mn-cs"/>
                </a:rPr>
                <a:t>AEZ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328256" y="8486289"/>
            <a:ext cx="3227585" cy="650452"/>
            <a:chOff x="5959927" y="6008914"/>
            <a:chExt cx="2269673" cy="4572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5959927" y="6008914"/>
              <a:ext cx="419100" cy="457200"/>
            </a:xfrm>
            <a:prstGeom prst="rect">
              <a:avLst/>
            </a:prstGeom>
            <a:pattFill prst="dkDnDiag">
              <a:fgClr>
                <a:srgbClr val="7030A0"/>
              </a:fgClr>
              <a:bgClr>
                <a:srgbClr val="002060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30039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400" kern="1200">
                <a:solidFill>
                  <a:prstClr val="black"/>
                </a:solidFill>
                <a:latin typeface="Arial" charset="0"/>
                <a:ea typeface="ＭＳ Ｐゴシック" pitchFamily="84" charset="-128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79027" y="6052457"/>
              <a:ext cx="1850573" cy="346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0196"/>
              <a:r>
                <a:rPr lang="en-US" sz="2600" kern="1200" dirty="0">
                  <a:solidFill>
                    <a:prstClr val="black"/>
                  </a:solidFill>
                  <a:latin typeface="Trebuchet MS" panose="020B0603020202020204"/>
                  <a:ea typeface="+mn-ea"/>
                  <a:cs typeface="+mn-cs"/>
                </a:rPr>
                <a:t>Treated Area</a:t>
              </a:r>
            </a:p>
          </p:txBody>
        </p:sp>
      </p:grpSp>
      <p:sp>
        <p:nvSpPr>
          <p:cNvPr id="33" name="Rectangle 32"/>
          <p:cNvSpPr/>
          <p:nvPr/>
        </p:nvSpPr>
        <p:spPr bwMode="auto">
          <a:xfrm>
            <a:off x="9564187" y="3577484"/>
            <a:ext cx="830164" cy="3902710"/>
          </a:xfrm>
          <a:prstGeom prst="rect">
            <a:avLst/>
          </a:prstGeom>
          <a:pattFill prst="dkUpDiag">
            <a:fgClr>
              <a:srgbClr val="7030A0"/>
            </a:fgClr>
            <a:bgClr>
              <a:srgbClr val="002060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9" tIns="65020" rIns="130039" bIns="65020" numCol="1" rtlCol="0" anchor="t" anchorCtr="0" compatLnSpc="1">
            <a:prstTxWarp prst="textNoShape">
              <a:avLst/>
            </a:prstTxWarp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ＭＳ Ｐゴシック" pitchFamily="84" charset="-128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5562" y="6618245"/>
            <a:ext cx="1191961" cy="1183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/>
          <a:srcRect l="5329" r="7656" b="14186"/>
          <a:stretch/>
        </p:blipFill>
        <p:spPr>
          <a:xfrm>
            <a:off x="9681595" y="6914415"/>
            <a:ext cx="543463" cy="5326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09913" y="7478269"/>
            <a:ext cx="7783403" cy="1007099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defTabSz="650196"/>
            <a:r>
              <a:rPr lang="en-US" sz="2800" b="1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When the application is concluded, the AEZ no longer exists.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801634" y="8486289"/>
            <a:ext cx="2571425" cy="650452"/>
            <a:chOff x="3700327" y="6008914"/>
            <a:chExt cx="1808254" cy="4572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3700327" y="6008914"/>
              <a:ext cx="419100" cy="4572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30039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400" kern="1200">
                <a:solidFill>
                  <a:prstClr val="black"/>
                </a:solidFill>
                <a:latin typeface="Arial" charset="0"/>
                <a:ea typeface="ＭＳ Ｐゴシック" pitchFamily="84" charset="-128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19427" y="6063734"/>
              <a:ext cx="1389154" cy="346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50196"/>
              <a:r>
                <a:rPr lang="en-US" sz="2600" kern="1200" dirty="0">
                  <a:solidFill>
                    <a:prstClr val="black"/>
                  </a:solidFill>
                  <a:latin typeface="Trebuchet MS" panose="020B0603020202020204"/>
                  <a:ea typeface="+mn-ea"/>
                  <a:cs typeface="+mn-cs"/>
                </a:rPr>
                <a:t>Spray Area</a:t>
              </a: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1300325" y="867270"/>
            <a:ext cx="9720559" cy="1879083"/>
          </a:xfrm>
          <a:prstGeom prst="rect">
            <a:avLst/>
          </a:prstGeom>
        </p:spPr>
        <p:txBody>
          <a:bodyPr lIns="130039" tIns="65020" rIns="130039" bIns="6502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600" dirty="0">
                <a:solidFill>
                  <a:srgbClr val="549E39"/>
                </a:solidFill>
              </a:rPr>
              <a:t>Updates to Rules Meant to </a:t>
            </a:r>
            <a:r>
              <a:rPr lang="en-US" sz="4600" b="1" dirty="0">
                <a:solidFill>
                  <a:srgbClr val="549E39"/>
                </a:solidFill>
              </a:rPr>
              <a:t>Protect</a:t>
            </a:r>
            <a:br>
              <a:rPr lang="en-US" sz="4600" b="1" dirty="0">
                <a:solidFill>
                  <a:srgbClr val="549E39"/>
                </a:solidFill>
              </a:rPr>
            </a:br>
            <a:r>
              <a:rPr lang="en-US" sz="4600" dirty="0">
                <a:solidFill>
                  <a:srgbClr val="549E39"/>
                </a:solidFill>
              </a:rPr>
              <a:t>Application Exclusion Zones in Outdoor Production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0417 -0.3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7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35255 L 0.07083 -0.35255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-0.35255 L 0.07084 0.005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77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5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0.00555 L 0.13282 0.00555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82 0.00555 L 0.13282 -0.346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9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82 -0.3463 L 0.18368 -0.3463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75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68 -0.3463 L 0.18594 0.0055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759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25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75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94 0.00555 L 0.2415 0.00555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15 0.00555 L 0.2415 -0.3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15 -0.35 L 0.29584 -0.35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250"/>
                            </p:stCondLst>
                            <p:childTnLst>
                              <p:par>
                                <p:cTn id="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84 -0.35 L 0.29584 0.0055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7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750"/>
                            </p:stCondLst>
                            <p:childTnLst>
                              <p:par>
                                <p:cTn id="8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25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84 0.00555 L 0.3625 0.00555 " pathEditMode="relative" rAng="0" ptsTypes="AA">
                                      <p:cBhvr>
                                        <p:cTn id="9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9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00555 L 0.3625 -0.3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7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-0.35 L 0.42257 -0.35 " pathEditMode="relative" rAng="0" ptsTypes="AA">
                                      <p:cBhvr>
                                        <p:cTn id="10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750"/>
                            </p:stCondLst>
                            <p:childTnLst>
                              <p:par>
                                <p:cTn id="10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57 -0.35 L 0.42257 0.0055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78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8250"/>
                            </p:stCondLst>
                            <p:childTnLst>
                              <p:par>
                                <p:cTn id="1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75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57 0.00555 L 0.4875 0.00555 " pathEditMode="relative" rAng="0" ptsTypes="AA">
                                      <p:cBhvr>
                                        <p:cTn id="1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75 0.00555 L 0.4875 -0.3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78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75 -0.35 L 0.54584 -0.35 " pathEditMode="relative" rAng="0" ptsTypes="AA">
                                      <p:cBhvr>
                                        <p:cTn id="1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250"/>
                            </p:stCondLst>
                            <p:childTnLst>
                              <p:par>
                                <p:cTn id="1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75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584 -0.35 L 0.54584 0.0055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78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75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575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75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750"/>
                            </p:stCondLst>
                            <p:childTnLst>
                              <p:par>
                                <p:cTn id="15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3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1300325" y="867270"/>
            <a:ext cx="9720559" cy="1879083"/>
          </a:xfrm>
          <a:prstGeom prst="rect">
            <a:avLst/>
          </a:prstGeom>
        </p:spPr>
        <p:txBody>
          <a:bodyPr lIns="130039" tIns="65020" rIns="130039" bIns="6502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600" dirty="0">
                <a:solidFill>
                  <a:srgbClr val="549E39"/>
                </a:solidFill>
              </a:rPr>
              <a:t>Updates to Rules Meant to </a:t>
            </a:r>
            <a:r>
              <a:rPr lang="en-US" sz="4600" b="1" dirty="0">
                <a:solidFill>
                  <a:srgbClr val="549E39"/>
                </a:solidFill>
              </a:rPr>
              <a:t>Protect</a:t>
            </a:r>
            <a:br>
              <a:rPr lang="en-US" sz="4600" b="1" dirty="0">
                <a:solidFill>
                  <a:srgbClr val="549E39"/>
                </a:solidFill>
              </a:rPr>
            </a:br>
            <a:r>
              <a:rPr lang="en-US" sz="4600" dirty="0">
                <a:solidFill>
                  <a:srgbClr val="549E39"/>
                </a:solidFill>
              </a:rPr>
              <a:t>Application Exclusion Zones On Field Borders</a:t>
            </a:r>
          </a:p>
        </p:txBody>
      </p:sp>
      <p:sp>
        <p:nvSpPr>
          <p:cNvPr id="65" name="Slide Number Placeholder 1"/>
          <p:cNvSpPr txBox="1">
            <a:spLocks/>
          </p:cNvSpPr>
          <p:nvPr/>
        </p:nvSpPr>
        <p:spPr bwMode="auto">
          <a:xfrm>
            <a:off x="9318973" y="8889506"/>
            <a:ext cx="2709003" cy="65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1300390">
              <a:defRPr/>
            </a:pPr>
            <a:fld id="{A8BB24A9-E0A8-4FC3-800B-FC8C4AA358F3}" type="slidenum">
              <a:rPr lang="en-US" altLang="en-US">
                <a:solidFill>
                  <a:srgbClr val="000000"/>
                </a:solidFill>
              </a:rPr>
              <a:pPr defTabSz="1300390">
                <a:defRPr/>
              </a:pPr>
              <a:t>11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300322" y="6144049"/>
            <a:ext cx="10402570" cy="2601807"/>
          </a:xfrm>
          <a:prstGeom prst="rect">
            <a:avLst/>
          </a:prstGeom>
          <a:pattFill prst="trellis">
            <a:fgClr>
              <a:srgbClr val="92D050"/>
            </a:fgClr>
            <a:bgClr>
              <a:srgbClr val="00B050"/>
            </a:bgClr>
          </a:patt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9" tIns="65020" rIns="130039" bIns="65020" numCol="1" rtlCol="0" anchor="t" anchorCtr="0" compatLnSpc="1">
            <a:prstTxWarp prst="textNoShape">
              <a:avLst/>
            </a:prstTxWarp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400"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300322" y="3577484"/>
            <a:ext cx="10402570" cy="2601807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9" tIns="65020" rIns="130039" bIns="65020" numCol="1" rtlCol="0" anchor="t" anchorCtr="0" compatLnSpc="1">
            <a:prstTxWarp prst="textNoShape">
              <a:avLst/>
            </a:prstTxWarp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400"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300322" y="6163801"/>
            <a:ext cx="3291438" cy="1300906"/>
          </a:xfrm>
          <a:prstGeom prst="rect">
            <a:avLst/>
          </a:prstGeom>
          <a:pattFill prst="smCheck">
            <a:fgClr>
              <a:srgbClr val="002060"/>
            </a:fgClr>
            <a:bgClr>
              <a:srgbClr val="7030A0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9" tIns="65020" rIns="130039" bIns="65020" numCol="1" rtlCol="0" anchor="t" anchorCtr="0" compatLnSpc="1">
            <a:prstTxWarp prst="textNoShape">
              <a:avLst/>
            </a:prstTxWarp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300322" y="7464704"/>
            <a:ext cx="10402570" cy="1300903"/>
          </a:xfrm>
          <a:prstGeom prst="rect">
            <a:avLst/>
          </a:prstGeom>
          <a:pattFill prst="smCheck">
            <a:fgClr>
              <a:srgbClr val="2D2D8A">
                <a:lumMod val="75000"/>
              </a:srgbClr>
            </a:fgClr>
            <a:bgClr>
              <a:srgbClr val="7030A0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9" tIns="65020" rIns="130039" bIns="65020" numCol="1" rtlCol="0" anchor="t" anchorCtr="0" compatLnSpc="1">
            <a:prstTxWarp prst="textNoShape">
              <a:avLst/>
            </a:prstTxWarp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400"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87740" y="3620631"/>
            <a:ext cx="4293768" cy="2233132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SUSPEND!</a:t>
            </a:r>
          </a:p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There are workers from the neighboring field in the AEZ!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214832" y="3615662"/>
            <a:ext cx="6569330" cy="2233132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EVALUATE!</a:t>
            </a:r>
          </a:p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Can you ask the workers to move somewhere else until you are done with the application?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219668" y="4173944"/>
            <a:ext cx="5959806" cy="656804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Yes, they agreed to move! 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4591760" y="6163801"/>
            <a:ext cx="7111132" cy="1300906"/>
          </a:xfrm>
          <a:prstGeom prst="rect">
            <a:avLst/>
          </a:prstGeom>
          <a:pattFill prst="smCheck">
            <a:fgClr>
              <a:srgbClr val="002060"/>
            </a:fgClr>
            <a:bgClr>
              <a:srgbClr val="7030A0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9" tIns="65020" rIns="130039" bIns="65020" numCol="1" rtlCol="0" anchor="t" anchorCtr="0" compatLnSpc="1">
            <a:prstTxWarp prst="textNoShape">
              <a:avLst/>
            </a:prstTxWarp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ＭＳ Ｐゴシック" pitchFamily="84" charset="-128"/>
              <a:cs typeface="+mn-cs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404737" y="6820748"/>
            <a:ext cx="2596315" cy="258881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TextBox 74"/>
          <p:cNvSpPr txBox="1"/>
          <p:nvPr/>
        </p:nvSpPr>
        <p:spPr>
          <a:xfrm>
            <a:off x="5209603" y="3617179"/>
            <a:ext cx="5208056" cy="656804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Proceed with caution.</a:t>
            </a: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107327" y="4705012"/>
            <a:ext cx="2350539" cy="346754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ctr" defTabSz="13003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Neighboring Field</a:t>
            </a:r>
          </a:p>
        </p:txBody>
      </p:sp>
      <p:sp>
        <p:nvSpPr>
          <p:cNvPr id="77" name="TextBox 76"/>
          <p:cNvSpPr txBox="1"/>
          <p:nvPr/>
        </p:nvSpPr>
        <p:spPr>
          <a:xfrm rot="16200000">
            <a:off x="370059" y="7271577"/>
            <a:ext cx="1422863" cy="346754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ctr" defTabSz="13003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Your Field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5187740" y="5625881"/>
            <a:ext cx="3282731" cy="556138"/>
            <a:chOff x="3648075" y="3954410"/>
            <a:chExt cx="2308452" cy="390907"/>
          </a:xfrm>
        </p:grpSpPr>
        <p:pic>
          <p:nvPicPr>
            <p:cNvPr id="79" name="Picture 2" descr="https://s-media-cache-ak0.pinimg.com/236x/eb/d3/e6/ebd3e64714a4b453a10d8ab7173a4798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48075" y="396240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https://s-media-cache-ak0.pinimg.com/236x/eb/d3/e6/ebd3e64714a4b453a10d8ab7173a4798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00488" y="3964317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https://s-media-cache-ak0.pinimg.com/236x/eb/d3/e6/ebd3e64714a4b453a10d8ab7173a4798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43374" y="3961974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https://s-media-cache-ak0.pinimg.com/236x/eb/d3/e6/ebd3e64714a4b453a10d8ab7173a4798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71976" y="3954836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https://s-media-cache-ak0.pinimg.com/236x/eb/d3/e6/ebd3e64714a4b453a10d8ab7173a4798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24389" y="3956753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https://s-media-cache-ak0.pinimg.com/236x/eb/d3/e6/ebd3e64714a4b453a10d8ab7173a4798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67275" y="395441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https://s-media-cache-ak0.pinimg.com/236x/eb/d3/e6/ebd3e64714a4b453a10d8ab7173a4798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80228" y="3954836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https://s-media-cache-ak0.pinimg.com/236x/eb/d3/e6/ebd3e64714a4b453a10d8ab7173a4798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32641" y="3956753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https://s-media-cache-ak0.pinimg.com/236x/eb/d3/e6/ebd3e64714a4b453a10d8ab7173a4798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75527" y="3954410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8" name="Picture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909042" y="6203451"/>
            <a:ext cx="1235932" cy="1227116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5174199" y="3638535"/>
            <a:ext cx="4878137" cy="1707690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When the application is finished the AEZ no longer exists.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6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2.96296E-6 L -0.775 -0.0020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5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5 -0.00208 L -0.775 -0.13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5 -0.1331 L -0.55833 -0.131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75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75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24479 -0.2131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75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75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13194 L -0.025 -0.13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6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75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75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75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375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750"/>
                            </p:stCondLst>
                            <p:childTnLst>
                              <p:par>
                                <p:cTn id="6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0" grpId="1"/>
      <p:bldP spid="71" grpId="0"/>
      <p:bldP spid="71" grpId="1"/>
      <p:bldP spid="72" grpId="0"/>
      <p:bldP spid="72" grpId="1"/>
      <p:bldP spid="75" grpId="0"/>
      <p:bldP spid="75" grpId="1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1300325" y="867270"/>
            <a:ext cx="9720559" cy="1879083"/>
          </a:xfrm>
          <a:prstGeom prst="rect">
            <a:avLst/>
          </a:prstGeom>
        </p:spPr>
        <p:txBody>
          <a:bodyPr lIns="130039" tIns="65020" rIns="130039" bIns="6502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600" dirty="0">
                <a:solidFill>
                  <a:srgbClr val="549E39"/>
                </a:solidFill>
              </a:rPr>
              <a:t>Updates to Rules Meant to </a:t>
            </a:r>
            <a:r>
              <a:rPr lang="en-US" sz="4600" b="1" dirty="0">
                <a:solidFill>
                  <a:srgbClr val="549E39"/>
                </a:solidFill>
              </a:rPr>
              <a:t>Protect</a:t>
            </a:r>
            <a:br>
              <a:rPr lang="en-US" sz="4600" b="1" dirty="0">
                <a:solidFill>
                  <a:srgbClr val="549E39"/>
                </a:solidFill>
              </a:rPr>
            </a:br>
            <a:r>
              <a:rPr lang="en-US" sz="4600" dirty="0">
                <a:solidFill>
                  <a:srgbClr val="549E39"/>
                </a:solidFill>
              </a:rPr>
              <a:t>Application Exclusion Zones On Field Borders</a:t>
            </a:r>
          </a:p>
        </p:txBody>
      </p:sp>
      <p:sp>
        <p:nvSpPr>
          <p:cNvPr id="34" name="Slide Number Placeholder 1"/>
          <p:cNvSpPr txBox="1">
            <a:spLocks/>
          </p:cNvSpPr>
          <p:nvPr/>
        </p:nvSpPr>
        <p:spPr bwMode="auto">
          <a:xfrm>
            <a:off x="9318973" y="8889506"/>
            <a:ext cx="2709003" cy="65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1300390">
              <a:defRPr/>
            </a:pPr>
            <a:fld id="{A8BB24A9-E0A8-4FC3-800B-FC8C4AA358F3}" type="slidenum">
              <a:rPr lang="en-US" altLang="en-US">
                <a:solidFill>
                  <a:srgbClr val="000000"/>
                </a:solidFill>
              </a:rPr>
              <a:pPr defTabSz="1300390">
                <a:defRPr/>
              </a:pPr>
              <a:t>12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300322" y="6144049"/>
            <a:ext cx="10402570" cy="2601807"/>
          </a:xfrm>
          <a:prstGeom prst="rect">
            <a:avLst/>
          </a:prstGeom>
          <a:pattFill prst="trellis">
            <a:fgClr>
              <a:srgbClr val="92D050"/>
            </a:fgClr>
            <a:bgClr>
              <a:srgbClr val="00B050"/>
            </a:bgClr>
          </a:patt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9" tIns="65020" rIns="130039" bIns="65020" numCol="1" rtlCol="0" anchor="t" anchorCtr="0" compatLnSpc="1">
            <a:prstTxWarp prst="textNoShape">
              <a:avLst/>
            </a:prstTxWarp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400"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300322" y="3577484"/>
            <a:ext cx="10402570" cy="2601807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9" tIns="65020" rIns="130039" bIns="65020" numCol="1" rtlCol="0" anchor="t" anchorCtr="0" compatLnSpc="1">
            <a:prstTxWarp prst="textNoShape">
              <a:avLst/>
            </a:prstTxWarp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400"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300322" y="6163801"/>
            <a:ext cx="3291438" cy="1300906"/>
          </a:xfrm>
          <a:prstGeom prst="rect">
            <a:avLst/>
          </a:prstGeom>
          <a:pattFill prst="smCheck">
            <a:fgClr>
              <a:srgbClr val="002060"/>
            </a:fgClr>
            <a:bgClr>
              <a:srgbClr val="7030A0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9" tIns="65020" rIns="130039" bIns="65020" numCol="1" rtlCol="0" anchor="t" anchorCtr="0" compatLnSpc="1">
            <a:prstTxWarp prst="textNoShape">
              <a:avLst/>
            </a:prstTxWarp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300322" y="7464704"/>
            <a:ext cx="10402570" cy="1300903"/>
          </a:xfrm>
          <a:prstGeom prst="rect">
            <a:avLst/>
          </a:prstGeom>
          <a:pattFill prst="smCheck">
            <a:fgClr>
              <a:srgbClr val="2D2D8A">
                <a:lumMod val="75000"/>
              </a:srgbClr>
            </a:fgClr>
            <a:bgClr>
              <a:srgbClr val="7030A0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9" tIns="65020" rIns="130039" bIns="65020" numCol="1" rtlCol="0" anchor="t" anchorCtr="0" compatLnSpc="1">
            <a:prstTxWarp prst="textNoShape">
              <a:avLst/>
            </a:prstTxWarp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400"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78090" y="3593775"/>
            <a:ext cx="6538349" cy="2233132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SUSPEND!</a:t>
            </a:r>
          </a:p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There are workers from the neighboring field in the AEZ, and they refuse to move!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40333" y="3593773"/>
            <a:ext cx="6569330" cy="1707690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EVALUATE!</a:t>
            </a:r>
          </a:p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Can you ensure these workers won’t be contacted through drift?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7734203" y="1720907"/>
            <a:ext cx="3684244" cy="2059764"/>
            <a:chOff x="5181600" y="1345886"/>
            <a:chExt cx="2590800" cy="1447800"/>
          </a:xfrm>
        </p:grpSpPr>
        <p:sp>
          <p:nvSpPr>
            <p:cNvPr id="43" name="Down Arrow 42"/>
            <p:cNvSpPr/>
            <p:nvPr/>
          </p:nvSpPr>
          <p:spPr bwMode="auto">
            <a:xfrm>
              <a:off x="5181600" y="1345886"/>
              <a:ext cx="2590800" cy="1447800"/>
            </a:xfrm>
            <a:prstGeom prst="downArrow">
              <a:avLst/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30039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400" dirty="0">
                <a:latin typeface="Arial" charset="0"/>
                <a:ea typeface="ＭＳ Ｐゴシック" pitchFamily="84" charset="-128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43600" y="1524000"/>
              <a:ext cx="1066800" cy="432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0039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400" b="1" dirty="0"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WIND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611859" y="3894267"/>
            <a:ext cx="9644050" cy="1707690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Yes, the wind is blowing away from the workers and I can ensure that my application will not contact the workers in the other field.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4591760" y="6163801"/>
            <a:ext cx="7111132" cy="1300906"/>
          </a:xfrm>
          <a:prstGeom prst="rect">
            <a:avLst/>
          </a:prstGeom>
          <a:pattFill prst="smCheck">
            <a:fgClr>
              <a:srgbClr val="002060"/>
            </a:fgClr>
            <a:bgClr>
              <a:srgbClr val="7030A0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39" tIns="65020" rIns="130039" bIns="65020" numCol="1" rtlCol="0" anchor="t" anchorCtr="0" compatLnSpc="1">
            <a:prstTxWarp prst="textNoShape">
              <a:avLst/>
            </a:prstTxWarp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ＭＳ Ｐゴシック" pitchFamily="84" charset="-128"/>
              <a:cs typeface="+mn-cs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404737" y="6820748"/>
            <a:ext cx="2596315" cy="258881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TextBox 53"/>
          <p:cNvSpPr txBox="1"/>
          <p:nvPr/>
        </p:nvSpPr>
        <p:spPr>
          <a:xfrm>
            <a:off x="5149058" y="3611326"/>
            <a:ext cx="5012191" cy="656804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Proceed with caution.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-107327" y="4705012"/>
            <a:ext cx="2350539" cy="346754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ctr" defTabSz="13003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Neighboring Field</a:t>
            </a:r>
          </a:p>
        </p:txBody>
      </p:sp>
      <p:sp>
        <p:nvSpPr>
          <p:cNvPr id="57" name="TextBox 56"/>
          <p:cNvSpPr txBox="1"/>
          <p:nvPr/>
        </p:nvSpPr>
        <p:spPr>
          <a:xfrm rot="16200000">
            <a:off x="370059" y="7271577"/>
            <a:ext cx="1422863" cy="346754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ctr" defTabSz="13003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Your Field</a:t>
            </a:r>
          </a:p>
        </p:txBody>
      </p:sp>
      <p:pic>
        <p:nvPicPr>
          <p:cNvPr id="58" name="Picture 2" descr="https://s-media-cache-ak0.pinimg.com/236x/eb/d3/e6/ebd3e64714a4b453a10d8ab7173a479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6689" y="5639979"/>
            <a:ext cx="541801" cy="54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s://s-media-cache-ak0.pinimg.com/236x/eb/d3/e6/ebd3e64714a4b453a10d8ab7173a479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6848" y="5646522"/>
            <a:ext cx="541801" cy="54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s://s-media-cache-ak0.pinimg.com/236x/eb/d3/e6/ebd3e64714a4b453a10d8ab7173a479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7744" y="5637252"/>
            <a:ext cx="541801" cy="54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s://s-media-cache-ak0.pinimg.com/236x/eb/d3/e6/ebd3e64714a4b453a10d8ab7173a479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92083" y="5636647"/>
            <a:ext cx="541801" cy="54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s://s-media-cache-ak0.pinimg.com/236x/eb/d3/e6/ebd3e64714a4b453a10d8ab7173a479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1610" y="5659285"/>
            <a:ext cx="541801" cy="54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909042" y="6203451"/>
            <a:ext cx="1235932" cy="1227116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5103595" y="3577485"/>
            <a:ext cx="4878137" cy="1707690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defTabSz="13003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kern="120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When the application is finished the AEZ no longer exists.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6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2.96296E-6 L -0.775 -0.0020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5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5 -0.00208 L -0.775 -0.13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5 -0.1331 L -0.55833 -0.131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25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25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25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13194 L -0.025 -0.13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6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25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25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25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250"/>
                            </p:stCondLst>
                            <p:childTnLst>
                              <p:par>
                                <p:cTn id="6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39" grpId="1"/>
      <p:bldP spid="40" grpId="0"/>
      <p:bldP spid="40" grpId="1"/>
      <p:bldP spid="51" grpId="0"/>
      <p:bldP spid="51" grpId="1"/>
      <p:bldP spid="54" grpId="0"/>
      <p:bldP spid="54" grpId="1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Meant to </a:t>
            </a:r>
            <a:r>
              <a:rPr lang="en-US" b="1" dirty="0"/>
              <a:t>Mitigate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111305"/>
              </p:ext>
            </p:extLst>
          </p:nvPr>
        </p:nvGraphicFramePr>
        <p:xfrm>
          <a:off x="866885" y="3073844"/>
          <a:ext cx="10851491" cy="552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www2.epa.gov/pesticide-worker-safety</a:t>
            </a:r>
          </a:p>
          <a:p>
            <a:endParaRPr lang="en-US" sz="4000" dirty="0"/>
          </a:p>
          <a:p>
            <a:r>
              <a:rPr lang="en-US" sz="4000" dirty="0"/>
              <a:t>www.pesticideresources.org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6880" y="2404201"/>
            <a:ext cx="9026758" cy="6978035"/>
          </a:xfrm>
        </p:spPr>
        <p:txBody>
          <a:bodyPr/>
          <a:lstStyle/>
          <a:p>
            <a:r>
              <a:rPr lang="en-US" sz="2800" dirty="0"/>
              <a:t>Oregon State University</a:t>
            </a:r>
          </a:p>
          <a:p>
            <a:pPr lvl="1"/>
            <a:r>
              <a:rPr lang="en-US" dirty="0"/>
              <a:t>Kaci Buhl</a:t>
            </a:r>
          </a:p>
          <a:p>
            <a:pPr lvl="2"/>
            <a:r>
              <a:rPr lang="en-US" sz="2300" dirty="0" err="1"/>
              <a:t>Kaci.Buhl@oregonstate.edu</a:t>
            </a:r>
            <a:endParaRPr lang="en-US" sz="2300" dirty="0"/>
          </a:p>
          <a:p>
            <a:r>
              <a:rPr lang="en-US" sz="2800" dirty="0"/>
              <a:t>Oregon Department of Agriculture</a:t>
            </a:r>
          </a:p>
          <a:p>
            <a:pPr lvl="1"/>
            <a:r>
              <a:rPr lang="en-US" dirty="0"/>
              <a:t>Grant Jackson</a:t>
            </a:r>
          </a:p>
          <a:p>
            <a:pPr lvl="2"/>
            <a:r>
              <a:rPr lang="en-US" sz="2300" dirty="0" err="1"/>
              <a:t>gjackson@oda.state.or.us</a:t>
            </a:r>
            <a:endParaRPr lang="en-US" dirty="0"/>
          </a:p>
          <a:p>
            <a:r>
              <a:rPr lang="en-US" sz="2800" dirty="0"/>
              <a:t>EPA Region 10</a:t>
            </a:r>
          </a:p>
          <a:p>
            <a:pPr lvl="1"/>
            <a:r>
              <a:rPr lang="en-US" dirty="0"/>
              <a:t>Derrick Terada</a:t>
            </a:r>
          </a:p>
          <a:p>
            <a:pPr lvl="2"/>
            <a:r>
              <a:rPr lang="en-US" sz="2300" dirty="0">
                <a:hlinkClick r:id="rId3"/>
              </a:rPr>
              <a:t>terada.derrick@epa.gov</a:t>
            </a:r>
            <a:endParaRPr lang="en-US" sz="2300" dirty="0"/>
          </a:p>
          <a:p>
            <a:r>
              <a:rPr lang="en-US" sz="2800" dirty="0"/>
              <a:t>EPA Headquarters </a:t>
            </a:r>
          </a:p>
          <a:p>
            <a:pPr lvl="1"/>
            <a:r>
              <a:rPr lang="en-US" sz="2600" dirty="0"/>
              <a:t>Richard Pont</a:t>
            </a:r>
          </a:p>
          <a:p>
            <a:pPr lvl="2"/>
            <a:r>
              <a:rPr lang="en-US" sz="2300" dirty="0" err="1"/>
              <a:t>pont.richard@epa.gov</a:t>
            </a:r>
            <a:endParaRPr lang="en-US" sz="2300" dirty="0"/>
          </a:p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Revised WPS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885" y="3073844"/>
            <a:ext cx="10828271" cy="5521118"/>
          </a:xfrm>
        </p:spPr>
        <p:txBody>
          <a:bodyPr>
            <a:normAutofit/>
          </a:bodyPr>
          <a:lstStyle/>
          <a:p>
            <a:r>
              <a:rPr lang="en-US" sz="4000" dirty="0"/>
              <a:t>Improve occupational protections </a:t>
            </a:r>
          </a:p>
          <a:p>
            <a:r>
              <a:rPr lang="en-US" sz="4000" dirty="0"/>
              <a:t>Reduce acute occupational pesticide exposures and incidents</a:t>
            </a:r>
          </a:p>
          <a:p>
            <a:r>
              <a:rPr lang="en-US" sz="4000" dirty="0"/>
              <a:t>Reorganize and streamline the rule </a:t>
            </a:r>
          </a:p>
          <a:p>
            <a:r>
              <a:rPr lang="en-US" sz="4000" dirty="0"/>
              <a:t>Address concerns related to 1992 WPS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Timeline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377515"/>
              </p:ext>
            </p:extLst>
          </p:nvPr>
        </p:nvGraphicFramePr>
        <p:xfrm>
          <a:off x="5" y="0"/>
          <a:ext cx="13003213" cy="975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Principles of the Worker Protection Standard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161194"/>
              </p:ext>
            </p:extLst>
          </p:nvPr>
        </p:nvGraphicFramePr>
        <p:xfrm>
          <a:off x="866883" y="3073839"/>
          <a:ext cx="9027752" cy="552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Meant to </a:t>
            </a:r>
            <a:r>
              <a:rPr lang="en-US" b="1" dirty="0"/>
              <a:t>Inform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260470"/>
              </p:ext>
            </p:extLst>
          </p:nvPr>
        </p:nvGraphicFramePr>
        <p:xfrm>
          <a:off x="866882" y="3073844"/>
          <a:ext cx="10805051" cy="552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Rules Meant to </a:t>
            </a:r>
            <a:r>
              <a:rPr lang="en-US" b="1" dirty="0"/>
              <a:t>Inform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Updates to Pesticide Safety Training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693860"/>
              </p:ext>
            </p:extLst>
          </p:nvPr>
        </p:nvGraphicFramePr>
        <p:xfrm>
          <a:off x="2" y="3073843"/>
          <a:ext cx="13003212" cy="6032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Rules Meant to </a:t>
            </a:r>
            <a:r>
              <a:rPr lang="en-US" b="1" dirty="0"/>
              <a:t>Inform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Updates for Trainers / Training of Handlers or Workers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112504"/>
              </p:ext>
            </p:extLst>
          </p:nvPr>
        </p:nvGraphicFramePr>
        <p:xfrm>
          <a:off x="-1" y="3073838"/>
          <a:ext cx="13003214" cy="6264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Meant to </a:t>
            </a:r>
            <a:r>
              <a:rPr lang="en-US" b="1" dirty="0"/>
              <a:t>Protect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801737"/>
              </p:ext>
            </p:extLst>
          </p:nvPr>
        </p:nvGraphicFramePr>
        <p:xfrm>
          <a:off x="866885" y="3073844"/>
          <a:ext cx="10828271" cy="552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Updates to Rules Meant to </a:t>
            </a:r>
            <a:r>
              <a:rPr lang="en-US" b="1" dirty="0"/>
              <a:t>Protect</a:t>
            </a:r>
            <a:br>
              <a:rPr lang="en-US" b="1" dirty="0"/>
            </a:br>
            <a:r>
              <a:rPr lang="en-US" dirty="0"/>
              <a:t>Application Exclusion Zone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970786"/>
              </p:ext>
            </p:extLst>
          </p:nvPr>
        </p:nvGraphicFramePr>
        <p:xfrm>
          <a:off x="866883" y="3073839"/>
          <a:ext cx="9027752" cy="552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6/7/2016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757</Words>
  <Application>Microsoft Office PowerPoint</Application>
  <PresentationFormat>Custom</PresentationFormat>
  <Paragraphs>184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Wingdings 3</vt:lpstr>
      <vt:lpstr>Trebuchet MS</vt:lpstr>
      <vt:lpstr>ＭＳ Ｐゴシック</vt:lpstr>
      <vt:lpstr>Calibri</vt:lpstr>
      <vt:lpstr>Facet</vt:lpstr>
      <vt:lpstr>Updates to the Federal Worker Protection Standard</vt:lpstr>
      <vt:lpstr>Goals of the Revised WPS</vt:lpstr>
      <vt:lpstr>Implementation Timeline</vt:lpstr>
      <vt:lpstr>The Principles of the Worker Protection Standard</vt:lpstr>
      <vt:lpstr>Rules Meant to Inform</vt:lpstr>
      <vt:lpstr>Rules Meant to Inform Updates to Pesticide Safety Training</vt:lpstr>
      <vt:lpstr>Rules Meant to Inform Updates for Trainers / Training of Handlers or Workers</vt:lpstr>
      <vt:lpstr>Rules Meant to Protect</vt:lpstr>
      <vt:lpstr>Updates to Rules Meant to Protect Application Exclusion Zone</vt:lpstr>
      <vt:lpstr>PowerPoint Presentation</vt:lpstr>
      <vt:lpstr>PowerPoint Presentation</vt:lpstr>
      <vt:lpstr>PowerPoint Presentation</vt:lpstr>
      <vt:lpstr>Rules Meant to Mitigate</vt:lpstr>
      <vt:lpstr>Resources 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Blauert</dc:creator>
  <cp:lastModifiedBy>Jana McKamey</cp:lastModifiedBy>
  <cp:revision>143</cp:revision>
  <dcterms:modified xsi:type="dcterms:W3CDTF">2017-02-27T21:53:36Z</dcterms:modified>
</cp:coreProperties>
</file>