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97" r:id="rId2"/>
    <p:sldId id="298" r:id="rId3"/>
    <p:sldId id="299" r:id="rId4"/>
    <p:sldId id="300" r:id="rId5"/>
    <p:sldId id="301" r:id="rId6"/>
    <p:sldId id="266" r:id="rId7"/>
    <p:sldId id="268" r:id="rId8"/>
    <p:sldId id="270" r:id="rId9"/>
    <p:sldId id="30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309" r:id="rId18"/>
    <p:sldId id="310" r:id="rId19"/>
    <p:sldId id="311" r:id="rId20"/>
    <p:sldId id="31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75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043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1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7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23472B6-B79F-4AA8-BC24-19F06B00463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41913" y="3935729"/>
            <a:ext cx="1406029" cy="11361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49D197-24C2-4240-9641-A880A2BC24B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0012" y="4561874"/>
            <a:ext cx="1754058" cy="3240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34290" y="0"/>
            <a:ext cx="917829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F0EF-99FD-4617-8350-A7CF20FC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Next UP: Business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60BA-3222-4DD7-B857-B8A2DAB62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134" y="1402795"/>
            <a:ext cx="4412002" cy="2863454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  <a:defRPr/>
            </a:pPr>
            <a:r>
              <a:rPr lang="en-US" sz="1800" cap="all" dirty="0"/>
              <a:t>Business Webinar Resources Series</a:t>
            </a:r>
          </a:p>
          <a:p>
            <a:r>
              <a:rPr lang="en-US" sz="1650" b="1" dirty="0">
                <a:latin typeface="+mj-lt"/>
              </a:rPr>
              <a:t>Relief Funding for Arts, Culture and Preservation Groups </a:t>
            </a:r>
            <a:r>
              <a:rPr lang="en-US" sz="1650" i="1" dirty="0"/>
              <a:t>w/ 4Culture’s Heather Dwyer and Bret Fetzer</a:t>
            </a:r>
          </a:p>
          <a:p>
            <a:pPr marL="1057260" lvl="2" indent="-257168">
              <a:lnSpc>
                <a:spcPct val="90000"/>
              </a:lnSpc>
            </a:pPr>
            <a:r>
              <a:rPr lang="en-US" sz="1600" dirty="0"/>
              <a:t>Tuesday, 4/28 at 9am</a:t>
            </a:r>
          </a:p>
          <a:p>
            <a:pPr lvl="0">
              <a:lnSpc>
                <a:spcPct val="90000"/>
              </a:lnSpc>
            </a:pPr>
            <a:endParaRPr lang="en-US" sz="1600" dirty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en-US" sz="1600" b="1" dirty="0">
                <a:latin typeface="+mj-lt"/>
              </a:rPr>
              <a:t>Breathing to Deal with Stress in the Workplace </a:t>
            </a:r>
            <a:r>
              <a:rPr lang="en-US" sz="1600" i="1" dirty="0"/>
              <a:t>w/Robert </a:t>
            </a:r>
            <a:r>
              <a:rPr lang="en-US" sz="1600" i="1" dirty="0" err="1"/>
              <a:t>Litman</a:t>
            </a:r>
            <a:endParaRPr lang="en-US" sz="1600" i="1" dirty="0"/>
          </a:p>
          <a:p>
            <a:pPr marL="1057260" lvl="2" indent="-257168">
              <a:lnSpc>
                <a:spcPct val="90000"/>
              </a:lnSpc>
            </a:pPr>
            <a:r>
              <a:rPr lang="en-US" sz="1600" dirty="0"/>
              <a:t>Thursday,  4/30 at 9am</a:t>
            </a:r>
          </a:p>
          <a:p>
            <a:pPr lvl="1"/>
            <a:endParaRPr lang="en-US" sz="1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9BDFC-BF2E-4D4C-966A-5378905FC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776" y="1600201"/>
            <a:ext cx="3919331" cy="2795589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cap="all" dirty="0"/>
              <a:t>Visit VashonChamber.com </a:t>
            </a:r>
          </a:p>
          <a:p>
            <a:pPr lvl="1">
              <a:lnSpc>
                <a:spcPct val="90000"/>
              </a:lnSpc>
            </a:pPr>
            <a:r>
              <a:rPr lang="en-US" sz="1650" dirty="0"/>
              <a:t>Comprehensive list of vetted COVID-19 Business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50" dirty="0"/>
              <a:t>Virtual Essential Vashon Business Guide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50" dirty="0"/>
              <a:t>Restaurant Resource</a:t>
            </a:r>
          </a:p>
          <a:p>
            <a:pPr marL="242994" lvl="1" indent="0">
              <a:buNone/>
            </a:pPr>
            <a:endParaRPr lang="en-US" sz="1950" dirty="0"/>
          </a:p>
          <a:p>
            <a:pPr marL="242994" lvl="1" indent="0">
              <a:buNone/>
            </a:pPr>
            <a:endParaRPr lang="en-US" sz="1950" dirty="0"/>
          </a:p>
          <a:p>
            <a:pPr lvl="1"/>
            <a:endParaRPr lang="en-US" sz="1950" dirty="0"/>
          </a:p>
          <a:p>
            <a:pPr lvl="1"/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7024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2">
            <a:extLst>
              <a:ext uri="{FF2B5EF4-FFF2-40B4-BE49-F238E27FC236}">
                <a16:creationId xmlns:a16="http://schemas.microsoft.com/office/drawing/2014/main" id="{50DE0617-1F85-49D7-AC8A-56BCF780BF9C}"/>
              </a:ext>
            </a:extLst>
          </p:cNvPr>
          <p:cNvSpPr txBox="1">
            <a:spLocks/>
          </p:cNvSpPr>
          <p:nvPr/>
        </p:nvSpPr>
        <p:spPr>
          <a:xfrm>
            <a:off x="411650" y="1453651"/>
            <a:ext cx="8682821" cy="43591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4946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cap="all" dirty="0">
                <a:solidFill>
                  <a:srgbClr val="3D3D3D"/>
                </a:solidFill>
                <a:latin typeface="Gill Sans MT"/>
              </a:rPr>
              <a:t>“Ask the Expert” Office Hours</a:t>
            </a:r>
          </a:p>
          <a:p>
            <a:pPr marL="527837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dirty="0">
                <a:solidFill>
                  <a:srgbClr val="3D3D3D"/>
                </a:solidFill>
                <a:latin typeface="Gill Sans MT"/>
              </a:rPr>
              <a:t>Finance/SBA Support</a:t>
            </a:r>
          </a:p>
          <a:p>
            <a:pPr marL="527837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dirty="0">
                <a:solidFill>
                  <a:srgbClr val="3D3D3D"/>
                </a:solidFill>
                <a:latin typeface="Gill Sans MT"/>
              </a:rPr>
              <a:t>Insurance</a:t>
            </a:r>
          </a:p>
          <a:p>
            <a:pPr marL="527837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dirty="0">
                <a:solidFill>
                  <a:srgbClr val="3D3D3D"/>
                </a:solidFill>
                <a:latin typeface="Gill Sans MT"/>
              </a:rPr>
              <a:t>General Business Planning and Transformation</a:t>
            </a:r>
          </a:p>
          <a:p>
            <a:pPr marL="527837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dirty="0">
                <a:solidFill>
                  <a:srgbClr val="3D3D3D"/>
                </a:solidFill>
                <a:latin typeface="Gill Sans MT"/>
              </a:rPr>
              <a:t>Marketing and Website Support </a:t>
            </a:r>
          </a:p>
          <a:p>
            <a:pPr marL="527837" lvl="1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1800" dirty="0">
                <a:solidFill>
                  <a:srgbClr val="3D3D3D"/>
                </a:solidFill>
                <a:latin typeface="Gill Sans MT"/>
              </a:rPr>
              <a:t>Employment Issue</a:t>
            </a:r>
          </a:p>
          <a:p>
            <a:pPr marL="755543" lvl="2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defRPr/>
            </a:pPr>
            <a:r>
              <a:rPr lang="en-US" sz="1300" dirty="0">
                <a:solidFill>
                  <a:srgbClr val="3D3D3D"/>
                </a:solidFill>
                <a:latin typeface="Gill Sans MT"/>
              </a:rPr>
              <a:t>	</a:t>
            </a:r>
            <a:r>
              <a:rPr lang="en-US" sz="1800" dirty="0">
                <a:solidFill>
                  <a:srgbClr val="3D3D3D"/>
                </a:solidFill>
                <a:latin typeface="Gill Sans MT"/>
              </a:rPr>
              <a:t>  Check Out VashonChamber.com for Information and Hours</a:t>
            </a:r>
          </a:p>
          <a:p>
            <a:pPr marL="870728" lvl="2" indent="-229494" algn="l" defTabSz="342900">
              <a:spcBef>
                <a:spcPct val="20000"/>
              </a:spcBef>
              <a:spcAft>
                <a:spcPts val="45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1800" dirty="0">
              <a:solidFill>
                <a:srgbClr val="3D3D3D"/>
              </a:solidFill>
              <a:latin typeface="Gill Sans MT"/>
            </a:endParaRPr>
          </a:p>
          <a:p>
            <a:pPr marL="685783" lvl="1" indent="-342892" algn="l" defTabSz="342892">
              <a:spcAft>
                <a:spcPts val="75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B10C7513-4E95-48FF-8A71-5B81EBE6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NEW: Business Resources </a:t>
            </a:r>
          </a:p>
        </p:txBody>
      </p:sp>
    </p:spTree>
    <p:extLst>
      <p:ext uri="{BB962C8B-B14F-4D97-AF65-F5344CB8AC3E}">
        <p14:creationId xmlns:p14="http://schemas.microsoft.com/office/powerpoint/2010/main" val="34229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6D8E78A0-2D2C-4E57-8398-98F7927B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527051"/>
            <a:ext cx="8270875" cy="760413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NEW: Business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DD66D-160F-44AB-B953-AE692424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184946" indent="-229494"/>
            <a:r>
              <a:rPr lang="en-US" sz="1800" cap="all" dirty="0">
                <a:sym typeface="Arial"/>
              </a:rPr>
              <a:t>Chamber “Virtual” Networking Coffee</a:t>
            </a:r>
          </a:p>
          <a:p>
            <a:pPr marL="527837" lvl="1" indent="-229494"/>
            <a:r>
              <a:rPr lang="en-US" sz="1500" dirty="0"/>
              <a:t>Every Friday @ 8:00 am</a:t>
            </a:r>
          </a:p>
          <a:p>
            <a:pPr marL="527837" lvl="1" indent="-229494"/>
            <a:r>
              <a:rPr lang="en-US" sz="1500" dirty="0"/>
              <a:t>Get to know other businesses and hear what’s going on in our community!</a:t>
            </a:r>
          </a:p>
          <a:p>
            <a:pPr marL="985037" lvl="2" indent="-229494"/>
            <a:r>
              <a:rPr lang="en-US" sz="1500" dirty="0"/>
              <a:t>This week we will discussing “Preparing for Reopening”</a:t>
            </a:r>
          </a:p>
          <a:p>
            <a:pPr marL="184946" indent="-229494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4344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307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2F97B6-F0C6-40CA-98DA-8F76A01E4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For more information, check the </a:t>
            </a:r>
            <a:br>
              <a:rPr lang="en-US" b="1" dirty="0"/>
            </a:br>
            <a:r>
              <a:rPr lang="en-US" b="1" dirty="0"/>
              <a:t>Vashon Chamber website</a:t>
            </a:r>
            <a:br>
              <a:rPr lang="en-US" b="1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EF494-9844-46F3-BA84-00C2AA41B59E}"/>
              </a:ext>
            </a:extLst>
          </p:cNvPr>
          <p:cNvSpPr txBox="1"/>
          <p:nvPr/>
        </p:nvSpPr>
        <p:spPr>
          <a:xfrm>
            <a:off x="4448175" y="3521393"/>
            <a:ext cx="44005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4950" kern="1200" dirty="0">
                <a:solidFill>
                  <a:prstClr val="white"/>
                </a:solidFill>
                <a:latin typeface="Gill Sans M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01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0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141</Words>
  <Application>Microsoft Office PowerPoint</Application>
  <PresentationFormat>On-screen Show (16:9)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 2</vt:lpstr>
      <vt:lpstr>Merriweather</vt:lpstr>
      <vt:lpstr>Arial</vt:lpstr>
      <vt:lpstr>Calibri</vt:lpstr>
      <vt:lpstr>Gill Sans MT</vt:lpstr>
      <vt:lpstr>Roboto</vt:lpstr>
      <vt:lpstr>Paradigm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UP: Business Resource</vt:lpstr>
      <vt:lpstr>NEW: Business Resources </vt:lpstr>
      <vt:lpstr>NEW: Business Resources </vt:lpstr>
      <vt:lpstr>For more information, check the  Vashon Chamber website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CHAT: COVID Business Resource Webinar Series #4: Navigating Tax, Stimulus and Unemployment Benefits for Employees and the Self-Employed</dc:title>
  <dc:creator>Diamond Boutin</dc:creator>
  <cp:lastModifiedBy>Cheryl Lubbert</cp:lastModifiedBy>
  <cp:revision>13</cp:revision>
  <dcterms:modified xsi:type="dcterms:W3CDTF">2020-04-23T16:49:45Z</dcterms:modified>
</cp:coreProperties>
</file>