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4" r:id="rId4"/>
    <p:sldId id="263" r:id="rId5"/>
    <p:sldId id="266" r:id="rId6"/>
    <p:sldId id="267" r:id="rId7"/>
    <p:sldId id="260" r:id="rId8"/>
    <p:sldId id="265" r:id="rId9"/>
    <p:sldId id="269" r:id="rId10"/>
    <p:sldId id="270" r:id="rId11"/>
    <p:sldId id="271" r:id="rId12"/>
    <p:sldId id="273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979" y="6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2B128-15B7-4CD8-AAD7-2F38860EC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F4DB44-1F49-4913-BDA8-BE27F2578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46"/>
          <a:stretch/>
        </p:blipFill>
        <p:spPr>
          <a:xfrm>
            <a:off x="0" y="598565"/>
            <a:ext cx="12192000" cy="5666391"/>
          </a:xfrm>
        </p:spPr>
      </p:pic>
    </p:spTree>
    <p:extLst>
      <p:ext uri="{BB962C8B-B14F-4D97-AF65-F5344CB8AC3E}">
        <p14:creationId xmlns:p14="http://schemas.microsoft.com/office/powerpoint/2010/main" val="329551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FEE4B2-9F04-4749-A6A3-1ED83511FC02}"/>
              </a:ext>
            </a:extLst>
          </p:cNvPr>
          <p:cNvSpPr/>
          <p:nvPr/>
        </p:nvSpPr>
        <p:spPr>
          <a:xfrm>
            <a:off x="385370" y="536822"/>
            <a:ext cx="112397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ORGANIZATIONS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ELIGIBLITY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9F6958-6B9F-4072-A982-AB268E51B948}"/>
              </a:ext>
            </a:extLst>
          </p:cNvPr>
          <p:cNvSpPr/>
          <p:nvPr/>
        </p:nvSpPr>
        <p:spPr>
          <a:xfrm>
            <a:off x="448949" y="1736262"/>
            <a:ext cx="114131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ELIGIBILITY: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organization whose primary mission relates to arts, heritage, or preservation may apply for Cultural Relief funds.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must have a minimum 2-year track record of programming or activity.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must be located in and serving King County, Washington.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must demonstrate a direct financial impact from the outbreak of the COVID 19 virus, including but not limited to: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loss of income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(e.g. ticket sales, admissions, earned revenue, or rental fees) or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loss of opportunity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(e.g. cancelation of events, including fundraising events; cancellation or postponement of programs).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must not be a 4Culture staff, Advisory Committee, or Board member, or a 4Culture Cultural Relief Fund panelist during the period of review.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46672A76-527F-4328-A80F-AD02E759C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70347" r="387" b="23916"/>
          <a:stretch/>
        </p:blipFill>
        <p:spPr>
          <a:xfrm>
            <a:off x="31062" y="-63033"/>
            <a:ext cx="12192000" cy="5185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62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FEE4B2-9F04-4749-A6A3-1ED83511FC02}"/>
              </a:ext>
            </a:extLst>
          </p:cNvPr>
          <p:cNvSpPr/>
          <p:nvPr/>
        </p:nvSpPr>
        <p:spPr>
          <a:xfrm>
            <a:off x="385370" y="536822"/>
            <a:ext cx="112397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ORGANIZATIONS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EVALUATION CRITERIA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9F6958-6B9F-4072-A982-AB268E51B948}"/>
              </a:ext>
            </a:extLst>
          </p:cNvPr>
          <p:cNvSpPr/>
          <p:nvPr/>
        </p:nvSpPr>
        <p:spPr>
          <a:xfrm>
            <a:off x="385370" y="983098"/>
            <a:ext cx="113562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CRITERIA: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Financial Hardship: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every organization will experience financial impacts at this time, but some will suffer acute financial hardship. Applicants are asked to clearly state the financial challenges they face.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Emergency: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applicant demonstrates an emergency need and a timely use of grant funds. Applicants that demonstrate an emergency circumstances will be given priority.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Public Benefit: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applicant offers substantial public benefit in a typical year. For 4Culture’s purposes, public benefit describes your organization’s efforts to make your events, activities, or programs more accessible to King County residents, particularly underserved communities.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46672A76-527F-4328-A80F-AD02E759C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70347" r="387" b="23916"/>
          <a:stretch/>
        </p:blipFill>
        <p:spPr>
          <a:xfrm>
            <a:off x="31062" y="-63033"/>
            <a:ext cx="12192000" cy="5185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8984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00DFB8-8A90-43D6-9E32-7FB6AC0F6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149" y="4714043"/>
            <a:ext cx="2222494" cy="2222494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5C180C0-5A0E-4A79-A16D-0CC80DDE36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70347" r="387" b="23916"/>
          <a:stretch/>
        </p:blipFill>
        <p:spPr>
          <a:xfrm>
            <a:off x="0" y="0"/>
            <a:ext cx="12192000" cy="36320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5ABB23-F9FE-4EC9-B4E2-E11B471FF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227" y="1824920"/>
            <a:ext cx="4852988" cy="351636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E978A89-4276-4DB6-9167-84C5EE2834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7132" b="7132"/>
          <a:stretch>
            <a:fillRect/>
          </a:stretch>
        </p:blipFill>
        <p:spPr>
          <a:xfrm>
            <a:off x="6096000" y="0"/>
            <a:ext cx="6094412" cy="6858000"/>
          </a:xfrm>
        </p:spPr>
      </p:pic>
    </p:spTree>
    <p:extLst>
      <p:ext uri="{BB962C8B-B14F-4D97-AF65-F5344CB8AC3E}">
        <p14:creationId xmlns:p14="http://schemas.microsoft.com/office/powerpoint/2010/main" val="122370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E1B61-84EB-40F0-9DF7-BD297482B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817" y="4369957"/>
            <a:ext cx="2222494" cy="22224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445359-5527-4240-AC30-E326315FA24A}"/>
              </a:ext>
            </a:extLst>
          </p:cNvPr>
          <p:cNvSpPr/>
          <p:nvPr/>
        </p:nvSpPr>
        <p:spPr>
          <a:xfrm>
            <a:off x="717550" y="4369957"/>
            <a:ext cx="886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4Culture.org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hello@4culture.org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206.296.7580 or TTY 711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049F200-24C7-4188-A9C3-42F5D8578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70347" r="387" b="23916"/>
          <a:stretch/>
        </p:blipFill>
        <p:spPr>
          <a:xfrm>
            <a:off x="31062" y="-63033"/>
            <a:ext cx="12192000" cy="5185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064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A01907A-BF04-440F-BA0D-49BC9627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B3C00C-96B0-4459-A761-4118E87A1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9304" y="634838"/>
            <a:ext cx="7942696" cy="50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5AEEB3-DD54-4EC8-9C70-CD1416956DC6}"/>
              </a:ext>
            </a:extLst>
          </p:cNvPr>
          <p:cNvSpPr/>
          <p:nvPr/>
        </p:nvSpPr>
        <p:spPr>
          <a:xfrm>
            <a:off x="669784" y="524178"/>
            <a:ext cx="311739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4Culture supports four cultural areas including —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arts, heritage, historic preservation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public art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93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33A8FF6-45ED-4928-B660-E62445742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954"/>
            <a:ext cx="6792739" cy="414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407DCB-692A-48D7-81A6-9C8F63330CC6}"/>
              </a:ext>
            </a:extLst>
          </p:cNvPr>
          <p:cNvSpPr/>
          <p:nvPr/>
        </p:nvSpPr>
        <p:spPr>
          <a:xfrm>
            <a:off x="7256958" y="1073942"/>
            <a:ext cx="46418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Lodging Tax and 1% for Art funds, 4Culture offers grants and commissions.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Most often these are selected through a peer review process. Funding recommendations are then reviewed by our volunteer Board for approval. </a:t>
            </a:r>
          </a:p>
        </p:txBody>
      </p:sp>
    </p:spTree>
    <p:extLst>
      <p:ext uri="{BB962C8B-B14F-4D97-AF65-F5344CB8AC3E}">
        <p14:creationId xmlns:p14="http://schemas.microsoft.com/office/powerpoint/2010/main" val="185971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8ACC57-C5D2-43EF-A249-4C76251B6371}"/>
              </a:ext>
            </a:extLst>
          </p:cNvPr>
          <p:cNvSpPr/>
          <p:nvPr/>
        </p:nvSpPr>
        <p:spPr>
          <a:xfrm>
            <a:off x="1110016" y="1228397"/>
            <a:ext cx="57683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a focus on racial equity, we fund, support, and advocate for culture to enhance the quality of life in King County.</a:t>
            </a:r>
          </a:p>
          <a:p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envision a vibrant county where culture is essential and accessible to all.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DBA68BC-E453-48B9-BB44-6D9B8D286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893" y="1795669"/>
            <a:ext cx="7023700" cy="428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63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81633C8-3E86-47B9-A810-FC27F08A5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26" r="1468" b="26206"/>
          <a:stretch/>
        </p:blipFill>
        <p:spPr>
          <a:xfrm>
            <a:off x="0" y="12680"/>
            <a:ext cx="12192000" cy="28524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AB52F6-9028-4186-B5AB-7C3858463E65}"/>
              </a:ext>
            </a:extLst>
          </p:cNvPr>
          <p:cNvSpPr/>
          <p:nvPr/>
        </p:nvSpPr>
        <p:spPr>
          <a:xfrm>
            <a:off x="629014" y="3663423"/>
            <a:ext cx="113106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 closures, cancellations, and loss of work due to COVID-19 impact our cultural communities,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4Culture Cultural Relief Fund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distributing more than $1M to cultural workers and cultural organizations in King County. </a:t>
            </a:r>
          </a:p>
        </p:txBody>
      </p:sp>
    </p:spTree>
    <p:extLst>
      <p:ext uri="{BB962C8B-B14F-4D97-AF65-F5344CB8AC3E}">
        <p14:creationId xmlns:p14="http://schemas.microsoft.com/office/powerpoint/2010/main" val="21461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407DCB-692A-48D7-81A6-9C8F63330CC6}"/>
              </a:ext>
            </a:extLst>
          </p:cNvPr>
          <p:cNvSpPr/>
          <p:nvPr/>
        </p:nvSpPr>
        <p:spPr>
          <a:xfrm>
            <a:off x="7623883" y="2632540"/>
            <a:ext cx="4317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+ Resources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ongoing list of local and national grants, loan programs, community resources, and online activities for the cultural sector is available and updated frequently.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Join us weekly on Zoom for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Hello4Culture: Digital Edition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FBAD043-18CF-4A53-B7AB-2B34E9672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0" t="29226" r="72275" b="26206"/>
          <a:stretch/>
        </p:blipFill>
        <p:spPr>
          <a:xfrm>
            <a:off x="4368153" y="2135884"/>
            <a:ext cx="2440341" cy="24390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FEE4B2-9F04-4749-A6A3-1ED83511FC02}"/>
              </a:ext>
            </a:extLst>
          </p:cNvPr>
          <p:cNvSpPr/>
          <p:nvPr/>
        </p:nvSpPr>
        <p:spPr>
          <a:xfrm>
            <a:off x="432932" y="641658"/>
            <a:ext cx="363030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Relief: Emergency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For: Cultural Workers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Grants up to $2,000 for cultural workers who have suffered significant financial hardship.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82C953-96A7-4F7C-B99E-DA584C949C3F}"/>
              </a:ext>
            </a:extLst>
          </p:cNvPr>
          <p:cNvSpPr/>
          <p:nvPr/>
        </p:nvSpPr>
        <p:spPr>
          <a:xfrm>
            <a:off x="7604469" y="641658"/>
            <a:ext cx="41545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Relief Fund: Organizations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For: Cultural Organizations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Grants up to $5,000 are available for cultural organizations that have suffered significant financial hardship.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9F6958-6B9F-4072-A982-AB268E51B948}"/>
              </a:ext>
            </a:extLst>
          </p:cNvPr>
          <p:cNvSpPr/>
          <p:nvPr/>
        </p:nvSpPr>
        <p:spPr>
          <a:xfrm>
            <a:off x="385369" y="3261554"/>
            <a:ext cx="38002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Relief: Creative Response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For: Cultural Workers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grant up to $2,000 to pursue an innovative idea that shows significant promise in supporting other King County residents significantly impacted by the outbreak of the COVID-19 virus.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46672A76-527F-4328-A80F-AD02E759C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70347" r="387" b="23916"/>
          <a:stretch/>
        </p:blipFill>
        <p:spPr>
          <a:xfrm>
            <a:off x="31062" y="-63033"/>
            <a:ext cx="12192000" cy="36320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82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00DFB8-8A90-43D6-9E32-7FB6AC0F6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149" y="4714043"/>
            <a:ext cx="2222494" cy="22224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BD1DD8-A4E5-4707-B2DB-AA5E4F9CEC10}"/>
              </a:ext>
            </a:extLst>
          </p:cNvPr>
          <p:cNvSpPr/>
          <p:nvPr/>
        </p:nvSpPr>
        <p:spPr>
          <a:xfrm>
            <a:off x="508764" y="720471"/>
            <a:ext cx="114540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first round of funding was made available on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</a:t>
            </a:r>
            <a:r>
              <a:rPr lang="en-US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run through May 15</a:t>
            </a:r>
            <a:r>
              <a:rPr lang="en-US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Applicants may apply at any time within that time frame.  </a:t>
            </a: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applications are simple and they take about 30 minutes to complete. They are reviewed weekly by a peer-panel. We notify applicants within 10 business days about the status of their application.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5C180C0-5A0E-4A79-A16D-0CC80DDE36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70347" r="387" b="23916"/>
          <a:stretch/>
        </p:blipFill>
        <p:spPr>
          <a:xfrm>
            <a:off x="0" y="0"/>
            <a:ext cx="12192000" cy="36320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86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FEE4B2-9F04-4749-A6A3-1ED83511FC02}"/>
              </a:ext>
            </a:extLst>
          </p:cNvPr>
          <p:cNvSpPr/>
          <p:nvPr/>
        </p:nvSpPr>
        <p:spPr>
          <a:xfrm>
            <a:off x="385370" y="536822"/>
            <a:ext cx="112397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WORKERS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ELIGIBLITY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9F6958-6B9F-4072-A982-AB268E51B948}"/>
              </a:ext>
            </a:extLst>
          </p:cNvPr>
          <p:cNvSpPr/>
          <p:nvPr/>
        </p:nvSpPr>
        <p:spPr>
          <a:xfrm>
            <a:off x="448949" y="1736262"/>
            <a:ext cx="113562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ELIGIBILITY: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an individual who can demonstrate current and ongoing work in the fields of arts, heritage, preservation, or public art.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Reside full-time in King County, Washington.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at least 18 years old.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be enrolled in any degree-seeking 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be a 4Culture staff, Advisory Committee, or Board member, or a 4Culture Cultural Relief Fund panelist during the period of review.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46672A76-527F-4328-A80F-AD02E759C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70347" r="387" b="23916"/>
          <a:stretch/>
        </p:blipFill>
        <p:spPr>
          <a:xfrm>
            <a:off x="31062" y="-63033"/>
            <a:ext cx="12192000" cy="5185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875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FEE4B2-9F04-4749-A6A3-1ED83511FC02}"/>
              </a:ext>
            </a:extLst>
          </p:cNvPr>
          <p:cNvSpPr/>
          <p:nvPr/>
        </p:nvSpPr>
        <p:spPr>
          <a:xfrm>
            <a:off x="385370" y="536822"/>
            <a:ext cx="112397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WORKERS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EVALUATION CRITERIA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9F6958-6B9F-4072-A982-AB268E51B948}"/>
              </a:ext>
            </a:extLst>
          </p:cNvPr>
          <p:cNvSpPr/>
          <p:nvPr/>
        </p:nvSpPr>
        <p:spPr>
          <a:xfrm>
            <a:off x="385370" y="983098"/>
            <a:ext cx="1135622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CRITERIA: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Applicant demonstrates a direct financial impact from the outbreak of the COVID-19 virus including but not limited to: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loss of income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(e.g. wages, gigs, ticket/art/book sales, clients, etc.) or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loss of opportunity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(e.g. cancellation of a fellowship, residency, performance, screening, reading, exhibition, etc.) 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Applicant articulates a creative idea that shows significant potential or demonstrated impact in supporting King County residents affected by the outbreak of the COVID-19 virus 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Applicant demonstrates a compelling need and use for grant funds 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Applicant identifies one or more recent (last six months) or future (next six months) cultural contributions for the citizens of King County.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46672A76-527F-4328-A80F-AD02E759C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70347" r="387" b="23916"/>
          <a:stretch/>
        </p:blipFill>
        <p:spPr>
          <a:xfrm>
            <a:off x="31062" y="-63033"/>
            <a:ext cx="12192000" cy="5185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0198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428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2</vt:lpstr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Dwyer, Heather</dc:creator>
  <cp:lastModifiedBy>Dwyer, Heather</cp:lastModifiedBy>
  <cp:revision>17</cp:revision>
  <dcterms:created xsi:type="dcterms:W3CDTF">2020-04-28T05:38:01Z</dcterms:created>
  <dcterms:modified xsi:type="dcterms:W3CDTF">2020-04-28T07:02:42Z</dcterms:modified>
</cp:coreProperties>
</file>