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833" r:id="rId5"/>
    <p:sldMasterId id="2147483843" r:id="rId6"/>
    <p:sldMasterId id="2147483882" r:id="rId7"/>
    <p:sldMasterId id="2147483904" r:id="rId8"/>
    <p:sldMasterId id="2147483924" r:id="rId9"/>
    <p:sldMasterId id="2147483943" r:id="rId10"/>
  </p:sldMasterIdLst>
  <p:notesMasterIdLst>
    <p:notesMasterId r:id="rId12"/>
  </p:notesMasterIdLst>
  <p:handoutMasterIdLst>
    <p:handoutMasterId r:id="rId13"/>
  </p:handoutMasterIdLst>
  <p:sldIdLst>
    <p:sldId id="838841281" r:id="rId11"/>
  </p:sldIdLst>
  <p:sldSz cx="12192000" cy="6858000"/>
  <p:notesSz cx="7010400" cy="9296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936" userDrawn="1">
          <p15:clr>
            <a:srgbClr val="A4A3A4"/>
          </p15:clr>
        </p15:guide>
        <p15:guide id="4" pos="37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 id="2" name="Williams1, Wendy" initials="WW" lastIdx="1" clrIdx="1">
    <p:extLst>
      <p:ext uri="{19B8F6BF-5375-455C-9EA6-DF929625EA0E}">
        <p15:presenceInfo xmlns:p15="http://schemas.microsoft.com/office/powerpoint/2012/main" userId="S::114978@NTTDATA.COM::334bd32f-1dd9-4868-ba83-05cdc065195e" providerId="AD"/>
      </p:ext>
    </p:extLst>
  </p:cmAuthor>
  <p:cmAuthor id="3" name="Guthi, Meera" initials="GM" lastIdx="8" clrIdx="2">
    <p:extLst>
      <p:ext uri="{19B8F6BF-5375-455C-9EA6-DF929625EA0E}">
        <p15:presenceInfo xmlns:p15="http://schemas.microsoft.com/office/powerpoint/2012/main" userId="S::125871@NTTDATA.COM::0aba5c2e-aa2f-4a86-973c-5e7c02009b10" providerId="AD"/>
      </p:ext>
    </p:extLst>
  </p:cmAuthor>
  <p:cmAuthor id="4" name="Kushner, Theresa" initials="KT" lastIdx="2" clrIdx="3">
    <p:extLst>
      <p:ext uri="{19B8F6BF-5375-455C-9EA6-DF929625EA0E}">
        <p15:presenceInfo xmlns:p15="http://schemas.microsoft.com/office/powerpoint/2012/main" userId="S::195997@NTTDATA.COM::b375daa1-e03f-4a9d-9410-248ee31e73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0BF3B"/>
    <a:srgbClr val="FFFF99"/>
    <a:srgbClr val="996633"/>
    <a:srgbClr val="736B61"/>
    <a:srgbClr val="5F6478"/>
    <a:srgbClr val="F2F2F2"/>
    <a:srgbClr val="E6F3FB"/>
    <a:srgbClr val="DDEFF9"/>
    <a:srgbClr val="04ACD8"/>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6" autoAdjust="0"/>
    <p:restoredTop sz="69317" autoAdjust="0"/>
  </p:normalViewPr>
  <p:slideViewPr>
    <p:cSldViewPr snapToGrid="0">
      <p:cViewPr varScale="1">
        <p:scale>
          <a:sx n="53" d="100"/>
          <a:sy n="53" d="100"/>
        </p:scale>
        <p:origin x="1728" y="48"/>
      </p:cViewPr>
      <p:guideLst>
        <p:guide orient="horz" pos="2160"/>
        <p:guide pos="3840"/>
        <p:guide pos="3936"/>
        <p:guide pos="374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3" d="100"/>
          <a:sy n="73" d="100"/>
        </p:scale>
        <p:origin x="3499"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Master" Target="slideMasters/slideMaster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C1A331-5310-4818-AC10-A0B358F26D6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539DB457-D9C3-46A5-B6FD-5589255DE6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5D2DB2-69CE-4E4C-A9C5-74599D4C580F}" type="datetimeFigureOut">
              <a:rPr lang="en-US" smtClean="0"/>
              <a:t>5/11/2022</a:t>
            </a:fld>
            <a:endParaRPr lang="en-US"/>
          </a:p>
        </p:txBody>
      </p:sp>
      <p:sp>
        <p:nvSpPr>
          <p:cNvPr id="4" name="Footer Placeholder 3">
            <a:extLst>
              <a:ext uri="{FF2B5EF4-FFF2-40B4-BE49-F238E27FC236}">
                <a16:creationId xmlns:a16="http://schemas.microsoft.com/office/drawing/2014/main" id="{68974CB9-3962-4959-8590-B7B276897D2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3C9A24-3C0F-477A-B9F2-1DAE94A4A8A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E4D46FD-6AF1-461B-A28A-AC789C65349D}" type="slidenum">
              <a:rPr lang="en-US" smtClean="0"/>
              <a:t>‹#›</a:t>
            </a:fld>
            <a:endParaRPr lang="en-US"/>
          </a:p>
        </p:txBody>
      </p:sp>
    </p:spTree>
    <p:extLst>
      <p:ext uri="{BB962C8B-B14F-4D97-AF65-F5344CB8AC3E}">
        <p14:creationId xmlns:p14="http://schemas.microsoft.com/office/powerpoint/2010/main" val="39910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41288" y="436563"/>
            <a:ext cx="6707187" cy="3771900"/>
          </a:xfrm>
          <a:prstGeom prst="rect">
            <a:avLst/>
          </a:prstGeom>
          <a:noFill/>
          <a:ln w="12700">
            <a:solidFill>
              <a:prstClr val="black"/>
            </a:solidFill>
          </a:ln>
        </p:spPr>
        <p:txBody>
          <a:bodyPr vert="horz" lIns="93177" tIns="46589" rIns="93177" bIns="46589" rtlCol="0" anchor="ctr"/>
          <a:lstStyle/>
          <a:p>
            <a:endParaRPr lang="ja-JP" altLang="en-US"/>
          </a:p>
        </p:txBody>
      </p:sp>
      <p:sp>
        <p:nvSpPr>
          <p:cNvPr id="5" name="ノート プレースホルダー 4"/>
          <p:cNvSpPr>
            <a:spLocks noGrp="1"/>
          </p:cNvSpPr>
          <p:nvPr>
            <p:ph type="body" sz="quarter" idx="3"/>
          </p:nvPr>
        </p:nvSpPr>
        <p:spPr>
          <a:xfrm>
            <a:off x="222281" y="4473892"/>
            <a:ext cx="6571538"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フッター プレースホルダー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100">
                <a:latin typeface="Arial" panose="020B0604020202020204" pitchFamily="34" charset="0"/>
                <a:cs typeface="Arial" panose="020B0604020202020204" pitchFamily="34" charset="0"/>
              </a:defRPr>
            </a:lvl1pPr>
          </a:lstStyle>
          <a:p>
            <a:endParaRPr lang="ja-JP" altLang="en-US"/>
          </a:p>
        </p:txBody>
      </p:sp>
      <p:sp>
        <p:nvSpPr>
          <p:cNvPr id="7" name="スライド番号プレースホルダー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100">
                <a:latin typeface="Arial" panose="020B0604020202020204" pitchFamily="34" charset="0"/>
                <a:cs typeface="Arial" panose="020B0604020202020204" pitchFamily="34" charset="0"/>
              </a:defRPr>
            </a:lvl1pPr>
          </a:lstStyle>
          <a:p>
            <a:fld id="{AF9AAED7-EB68-B44B-A29A-E9CFE7A1147D}" type="slidenum">
              <a:rPr lang="ja-JP" altLang="en-US" smtClean="0"/>
              <a:pPr/>
              <a:t>‹#›</a:t>
            </a:fld>
            <a:endParaRPr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600" kern="1200">
        <a:solidFill>
          <a:schemeClr val="tx1"/>
        </a:solidFill>
        <a:latin typeface="Calibri" panose="020F0502020204030204" pitchFamily="34" charset="0"/>
        <a:ea typeface="+mn-ea"/>
        <a:cs typeface="Calibri" panose="020F0502020204030204" pitchFamily="34" charset="0"/>
      </a:defRPr>
    </a:lvl1pPr>
    <a:lvl2pPr marL="457200" algn="l" defTabSz="914400" rtl="0" eaLnBrk="1" latinLnBrk="0" hangingPunct="1">
      <a:defRPr kumimoji="1" sz="1600" kern="1200">
        <a:solidFill>
          <a:schemeClr val="tx1"/>
        </a:solidFill>
        <a:latin typeface="Calibri" panose="020F0502020204030204" pitchFamily="34" charset="0"/>
        <a:ea typeface="+mn-ea"/>
        <a:cs typeface="Calibri" panose="020F0502020204030204" pitchFamily="34" charset="0"/>
      </a:defRPr>
    </a:lvl2pPr>
    <a:lvl3pPr marL="914400" algn="l" defTabSz="914400" rtl="0" eaLnBrk="1" latinLnBrk="0" hangingPunct="1">
      <a:defRPr kumimoji="1" sz="1600" kern="1200">
        <a:solidFill>
          <a:schemeClr val="tx1"/>
        </a:solidFill>
        <a:latin typeface="Calibri" panose="020F0502020204030204" pitchFamily="34" charset="0"/>
        <a:ea typeface="+mn-ea"/>
        <a:cs typeface="Calibri" panose="020F0502020204030204" pitchFamily="34" charset="0"/>
      </a:defRPr>
    </a:lvl3pPr>
    <a:lvl4pPr marL="1371600" algn="l" defTabSz="914400" rtl="0" eaLnBrk="1" latinLnBrk="0" hangingPunct="1">
      <a:defRPr kumimoji="1" sz="1600" kern="1200">
        <a:solidFill>
          <a:schemeClr val="tx1"/>
        </a:solidFill>
        <a:latin typeface="Calibri" panose="020F0502020204030204" pitchFamily="34" charset="0"/>
        <a:ea typeface="+mn-ea"/>
        <a:cs typeface="Calibri" panose="020F0502020204030204" pitchFamily="34" charset="0"/>
      </a:defRPr>
    </a:lvl4pPr>
    <a:lvl5pPr marL="1828800" algn="l" defTabSz="914400" rtl="0" eaLnBrk="1" latinLnBrk="0" hangingPunct="1">
      <a:defRPr kumimoji="1" sz="16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436563"/>
            <a:ext cx="6707187" cy="3771900"/>
          </a:xfrm>
        </p:spPr>
      </p:sp>
      <p:sp>
        <p:nvSpPr>
          <p:cNvPr id="3" name="Notes Placeholder 2"/>
          <p:cNvSpPr>
            <a:spLocks noGrp="1"/>
          </p:cNvSpPr>
          <p:nvPr>
            <p:ph type="body" idx="1"/>
          </p:nvPr>
        </p:nvSpPr>
        <p:spPr/>
        <p:txBody>
          <a:bodyPr/>
          <a:lstStyle/>
          <a:p>
            <a:r>
              <a:rPr lang="en-US" dirty="0"/>
              <a:t>Share my background – what I’m focused on, my role with UTD and mentoring and faculty advisor.  </a:t>
            </a:r>
          </a:p>
          <a:p>
            <a:r>
              <a:rPr lang="en-US" dirty="0"/>
              <a:t>Additionally, mentoring start up companies</a:t>
            </a:r>
          </a:p>
          <a:p>
            <a:r>
              <a:rPr lang="en-US" dirty="0"/>
              <a:t>I’ve worked with global teams my last 20 years, from leading a global apps team of over 600 people in 20+ countries (Manpower), to leading Dell’s public sector consulting globally.   In all of this, it was ALL about the teams, building them, leading them, giving them room to grow.</a:t>
            </a:r>
          </a:p>
          <a:p>
            <a:endParaRPr lang="en-US" dirty="0"/>
          </a:p>
          <a:p>
            <a:r>
              <a:rPr lang="en-US" dirty="0"/>
              <a:t>Also – lived in UK for a bit as an expat / time in various countries / </a:t>
            </a:r>
          </a:p>
          <a:p>
            <a:r>
              <a:rPr lang="en-US" dirty="0"/>
              <a:t>Over 9MM miles of travel, 26+ countries in my 40+ years.</a:t>
            </a:r>
          </a:p>
          <a:p>
            <a:endParaRPr lang="en-US" dirty="0"/>
          </a:p>
        </p:txBody>
      </p:sp>
      <p:sp>
        <p:nvSpPr>
          <p:cNvPr id="4" name="Slide Number Placeholder 3"/>
          <p:cNvSpPr>
            <a:spLocks noGrp="1"/>
          </p:cNvSpPr>
          <p:nvPr>
            <p:ph type="sldNum" sz="quarter" idx="5"/>
          </p:nvPr>
        </p:nvSpPr>
        <p:spPr/>
        <p:txBody>
          <a:bodyPr/>
          <a:lstStyle/>
          <a:p>
            <a:pPr defTabSz="931774">
              <a:defRPr/>
            </a:pPr>
            <a:fld id="{AF9AAED7-EB68-B44B-A29A-E9CFE7A1147D}" type="slidenum">
              <a:rPr lang="ja-JP" altLang="en-US">
                <a:solidFill>
                  <a:prstClr val="black"/>
                </a:solidFill>
                <a:ea typeface="Yu Gothic" panose="020B0400000000000000" pitchFamily="34" charset="-128"/>
              </a:rPr>
              <a:pPr defTabSz="931774">
                <a:defRPr/>
              </a:pPr>
              <a:t>1</a:t>
            </a:fld>
            <a:endParaRPr lang="ja-JP" altLang="en-US">
              <a:solidFill>
                <a:prstClr val="black"/>
              </a:solidFill>
              <a:ea typeface="Yu Gothic" panose="020B0400000000000000" pitchFamily="34" charset="-128"/>
            </a:endParaRPr>
          </a:p>
        </p:txBody>
      </p:sp>
    </p:spTree>
    <p:extLst>
      <p:ext uri="{BB962C8B-B14F-4D97-AF65-F5344CB8AC3E}">
        <p14:creationId xmlns:p14="http://schemas.microsoft.com/office/powerpoint/2010/main" val="768049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vider Slide - Human Blue">
    <p:bg>
      <p:bgPr>
        <a:solidFill>
          <a:schemeClr val="accent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1D060813-35FD-49A2-8E36-AEA23C17F61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10" name="図 3">
            <a:extLst>
              <a:ext uri="{FF2B5EF4-FFF2-40B4-BE49-F238E27FC236}">
                <a16:creationId xmlns:a16="http://schemas.microsoft.com/office/drawing/2014/main" id="{78CDFFFE-8A2F-4C29-8DA0-25F65EDE815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1844536112"/>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 Purple Tinted">
    <p:bg>
      <p:bgPr>
        <a:solidFill>
          <a:schemeClr val="accent6">
            <a:lumMod val="50000"/>
          </a:schemeClr>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471935"/>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CEB6827B-27D3-4140-A44C-F6D5F63B2FB1}"/>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407C339E-F549-4195-B2AF-6498D38ED507}"/>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C791DC71-8C84-4120-89B3-ABFAFD8E3D9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5B760E1B-4F8A-478E-807E-2E72332393CE}"/>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916154537"/>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2714189940"/>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192" userDrawn="1">
          <p15:clr>
            <a:srgbClr val="FBAE40"/>
          </p15:clr>
        </p15:guide>
        <p15:guide id="4" pos="7488" userDrawn="1">
          <p15:clr>
            <a:srgbClr val="FBAE40"/>
          </p15:clr>
        </p15:guide>
        <p15:guide id="5" orient="horz" pos="28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19228633"/>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3840"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68827591"/>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7488" userDrawn="1">
          <p15:clr>
            <a:srgbClr val="FBAE40"/>
          </p15:clr>
        </p15:guide>
        <p15:guide id="4" pos="1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61568755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guide id="4" orient="horz" pos="912" userDrawn="1">
          <p15:clr>
            <a:srgbClr val="FBAE40"/>
          </p15:clr>
        </p15:guide>
        <p15:guide id="5" orient="horz"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514882168"/>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179869412"/>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45643944"/>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308406541"/>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Divider Slide - Smart Navy">
    <p:bg>
      <p:bgPr>
        <a:solidFill>
          <a:schemeClr val="tx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0B153D"/>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B94F3CAE-F017-42CE-84B2-45CA729003B4}"/>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C88D7D23-6380-4790-9407-F2DB10096D06}"/>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C48ADF2E-6B40-408C-A5D6-15E9564E3F1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9EED1E5A-B740-4A27-9D93-3496F12EADDD}"/>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63202648"/>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 Human Blue">
    <p:bg>
      <p:bgPr>
        <a:solidFill>
          <a:schemeClr val="accent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1D060813-35FD-49A2-8E36-AEA23C17F61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10" name="図 3">
            <a:extLst>
              <a:ext uri="{FF2B5EF4-FFF2-40B4-BE49-F238E27FC236}">
                <a16:creationId xmlns:a16="http://schemas.microsoft.com/office/drawing/2014/main" id="{78CDFFFE-8A2F-4C29-8DA0-25F65EDE815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1367186450"/>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736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20151514"/>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69845285"/>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920868566"/>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708186542"/>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1873480737"/>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1846022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581183183"/>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24864871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3531496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 Smart Navy">
    <p:bg>
      <p:bgPr>
        <a:solidFill>
          <a:schemeClr val="tx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0B153D"/>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B94F3CAE-F017-42CE-84B2-45CA729003B4}"/>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C88D7D23-6380-4790-9407-F2DB10096D06}"/>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C48ADF2E-6B40-408C-A5D6-15E9564E3F1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9EED1E5A-B740-4A27-9D93-3496F12EADDD}"/>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648259134"/>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553092253"/>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uccess Story (Unname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2337330176"/>
              </p:ext>
            </p:extLst>
          </p:nvPr>
        </p:nvGraphicFramePr>
        <p:xfrm>
          <a:off x="4419600" y="1855716"/>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800" b="0" kern="1200">
                          <a:solidFill>
                            <a:schemeClr val="accent2">
                              <a:lumMod val="75000"/>
                            </a:schemeClr>
                          </a:solidFill>
                          <a:latin typeface="+mn-lt"/>
                          <a:ea typeface="+mn-ea"/>
                          <a:cs typeface="+mn-cs"/>
                        </a:rPr>
                        <a:t>Business need</a:t>
                      </a:r>
                      <a:r>
                        <a:rPr kumimoji="1" lang="en-US" sz="2000" b="0" kern="1200">
                          <a:solidFill>
                            <a:schemeClr val="accent2">
                              <a:lumMod val="75000"/>
                            </a:schemeClr>
                          </a:solidFill>
                          <a:latin typeface="+mn-lt"/>
                          <a:ea typeface="+mn-ea"/>
                          <a:cs typeface="+mn-cs"/>
                        </a:rPr>
                        <a:t> </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a:solidFill>
                            <a:schemeClr val="accent2">
                              <a:lumMod val="75000"/>
                            </a:schemeClr>
                          </a:solidFill>
                          <a:latin typeface="+mn-lt"/>
                          <a:ea typeface="+mn-ea"/>
                          <a:cs typeface="+mn-cs"/>
                        </a:rPr>
                        <a:t>Solution</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a:solidFill>
                            <a:schemeClr val="accent2">
                              <a:lumMod val="75000"/>
                            </a:schemeClr>
                          </a:solidFill>
                          <a:latin typeface="+mn-lt"/>
                          <a:ea typeface="+mn-ea"/>
                          <a:cs typeface="+mn-cs"/>
                        </a:rPr>
                        <a:t>Outcomes</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640080"/>
            <a:ext cx="7467600" cy="552204"/>
          </a:xfrm>
          <a:prstGeom prst="rect">
            <a:avLst/>
          </a:prstGeom>
        </p:spPr>
        <p:txBody>
          <a:bodyPr lIns="0" tIns="0" rIns="0" bIns="0" anchor="ctr" anchorCtr="0"/>
          <a:lstStyle>
            <a:lvl1pPr marL="0" indent="0">
              <a:defRPr lang="en-US" b="1" dirty="0">
                <a:solidFill>
                  <a:schemeClr val="accent2">
                    <a:lumMod val="75000"/>
                  </a:schemeClr>
                </a:solidFill>
              </a:defRPr>
            </a:lvl1pPr>
          </a:lstStyle>
          <a:p>
            <a:r>
              <a:rPr lang="en-US"/>
              <a:t>Generic Description of Client (Title Case)</a:t>
            </a:r>
          </a:p>
        </p:txBody>
      </p:sp>
      <p:sp>
        <p:nvSpPr>
          <p:cNvPr id="4" name="Text Placeholder 3">
            <a:extLst>
              <a:ext uri="{FF2B5EF4-FFF2-40B4-BE49-F238E27FC236}">
                <a16:creationId xmlns:a16="http://schemas.microsoft.com/office/drawing/2014/main" id="{B72E2D38-5330-481A-8A2D-27515EAB606D}"/>
              </a:ext>
            </a:extLst>
          </p:cNvPr>
          <p:cNvSpPr>
            <a:spLocks noGrp="1"/>
          </p:cNvSpPr>
          <p:nvPr>
            <p:ph type="body" sz="quarter" idx="13" hasCustomPrompt="1"/>
          </p:nvPr>
        </p:nvSpPr>
        <p:spPr>
          <a:xfrm>
            <a:off x="4419600" y="1295400"/>
            <a:ext cx="7467600" cy="457200"/>
          </a:xfrm>
          <a:prstGeom prst="rect">
            <a:avLst/>
          </a:prstGeom>
        </p:spPr>
        <p:txBody>
          <a:bodyPr lIns="0"/>
          <a:lstStyle>
            <a:lvl1pPr marL="0" indent="0">
              <a:buNone/>
              <a:defRPr sz="1800">
                <a:solidFill>
                  <a:schemeClr val="bg1">
                    <a:lumMod val="50000"/>
                  </a:schemeClr>
                </a:solidFill>
              </a:defRPr>
            </a:lvl1pPr>
            <a:lvl2pPr marL="609556" indent="0">
              <a:buNone/>
              <a:defRPr sz="1800">
                <a:solidFill>
                  <a:schemeClr val="bg1">
                    <a:lumMod val="50000"/>
                  </a:schemeClr>
                </a:solidFill>
              </a:defRPr>
            </a:lvl2pPr>
            <a:lvl3pPr marL="1219109" indent="0">
              <a:buNone/>
              <a:defRPr sz="1800">
                <a:solidFill>
                  <a:schemeClr val="bg1">
                    <a:lumMod val="50000"/>
                  </a:schemeClr>
                </a:solidFill>
              </a:defRPr>
            </a:lvl3pPr>
            <a:lvl4pPr marL="1828662" indent="0">
              <a:buNone/>
              <a:defRPr sz="1800">
                <a:solidFill>
                  <a:schemeClr val="bg1">
                    <a:lumMod val="50000"/>
                  </a:schemeClr>
                </a:solidFill>
              </a:defRPr>
            </a:lvl4pPr>
            <a:lvl5pPr marL="2438216" indent="0">
              <a:buNone/>
              <a:defRPr sz="1800">
                <a:solidFill>
                  <a:schemeClr val="bg1">
                    <a:lumMod val="50000"/>
                  </a:schemeClr>
                </a:solidFill>
              </a:defRPr>
            </a:lvl5pPr>
          </a:lstStyle>
          <a:p>
            <a:pPr lvl="0"/>
            <a:r>
              <a:rPr lang="en-US"/>
              <a:t>Subhead (Sentence case, no punctuation)</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hasCustomPrompt="1"/>
          </p:nvPr>
        </p:nvSpPr>
        <p:spPr>
          <a:xfrm>
            <a:off x="4419599" y="2341245"/>
            <a:ext cx="2359152" cy="3886200"/>
          </a:xfrm>
          <a:prstGeom prst="rect">
            <a:avLst/>
          </a:prstGeom>
        </p:spPr>
        <p:txBody>
          <a:bodyPr lIns="0"/>
          <a:lstStyle>
            <a:lvl1pPr marL="0" indent="0" fontAlgn="base">
              <a:spcBef>
                <a:spcPct val="0"/>
              </a:spcBef>
              <a:spcAft>
                <a:spcPct val="0"/>
              </a:spcAft>
              <a:buNone/>
              <a:defRPr sz="1050"/>
            </a:lvl1pPr>
            <a:lvl2pPr marL="609556" indent="0">
              <a:buNone/>
              <a:defRPr sz="1050"/>
            </a:lvl2pPr>
            <a:lvl3pPr marL="1219109" indent="0">
              <a:buNone/>
              <a:defRPr sz="1050"/>
            </a:lvl3pPr>
            <a:lvl4pPr marL="1828662" indent="0">
              <a:buNone/>
              <a:defRPr sz="1050"/>
            </a:lvl4pPr>
            <a:lvl5pPr marL="2438216" indent="0">
              <a:buNone/>
              <a:defRPr sz="1050"/>
            </a:lvl5pPr>
          </a:lstStyle>
          <a:p>
            <a:r>
              <a:rPr lang="en-GB" sz="1050"/>
              <a:t>Example: The client needed to boost operational efficiency, flexibility and agility so it could continuously respond to customer demand.</a:t>
            </a:r>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hasCustomPrompt="1"/>
          </p:nvPr>
        </p:nvSpPr>
        <p:spPr>
          <a:xfrm>
            <a:off x="6981825" y="2341245"/>
            <a:ext cx="2359152" cy="3886200"/>
          </a:xfrm>
          <a:prstGeom prst="rect">
            <a:avLst/>
          </a:prstGeom>
        </p:spPr>
        <p:txBody>
          <a:bodyPr lIns="0"/>
          <a:lstStyle>
            <a:lvl1pPr marL="0" indent="0" fontAlgn="base">
              <a:spcBef>
                <a:spcPct val="0"/>
              </a:spcBef>
              <a:spcAft>
                <a:spcPct val="0"/>
              </a:spcAft>
              <a:buNone/>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r>
              <a:rPr kumimoji="1" lang="en-GB" sz="1050" b="0" i="0" u="none" strike="noStrike" kern="1200" cap="none" spc="0" normalizeH="0" baseline="0" noProof="0">
                <a:ln>
                  <a:noFill/>
                </a:ln>
                <a:solidFill>
                  <a:srgbClr val="404040"/>
                </a:solidFill>
                <a:effectLst/>
                <a:uLnTx/>
                <a:uFillTx/>
                <a:latin typeface="+mn-lt"/>
                <a:cs typeface="+mn-cs"/>
              </a:rPr>
              <a:t>The client partners with </a:t>
            </a:r>
            <a:br>
              <a:rPr kumimoji="1" lang="en-GB" sz="1050" b="0" i="0" u="none" strike="noStrike" kern="1200" cap="none" spc="0" normalizeH="0" baseline="0" noProof="0">
                <a:ln>
                  <a:noFill/>
                </a:ln>
                <a:solidFill>
                  <a:srgbClr val="404040"/>
                </a:solidFill>
                <a:effectLst/>
                <a:uLnTx/>
                <a:uFillTx/>
                <a:latin typeface="+mn-lt"/>
                <a:cs typeface="+mn-cs"/>
              </a:rPr>
            </a:br>
            <a:r>
              <a:rPr kumimoji="1" lang="en-GB" sz="1050" b="0" i="0" u="none" strike="noStrike" kern="1200" cap="none" spc="0" normalizeH="0" baseline="0" noProof="0">
                <a:ln>
                  <a:noFill/>
                </a:ln>
                <a:solidFill>
                  <a:srgbClr val="404040"/>
                </a:solidFill>
                <a:effectLst/>
                <a:uLnTx/>
                <a:uFillTx/>
                <a:latin typeface="+mn-lt"/>
                <a:cs typeface="+mn-cs"/>
              </a:rPr>
              <a:t>NTT DATA to manage IT infrastructure services — covering data </a:t>
            </a:r>
            <a:r>
              <a:rPr kumimoji="1" lang="en-US" sz="1050" b="0" i="0" u="none" strike="noStrike" kern="1200" cap="none" spc="0" normalizeH="0" baseline="0" noProof="0">
                <a:ln>
                  <a:noFill/>
                </a:ln>
                <a:solidFill>
                  <a:srgbClr val="404040"/>
                </a:solidFill>
                <a:effectLst/>
                <a:uLnTx/>
                <a:uFillTx/>
                <a:latin typeface="+mn-lt"/>
                <a:cs typeface="+mn-cs"/>
              </a:rPr>
              <a:t>center</a:t>
            </a:r>
            <a:r>
              <a:rPr kumimoji="1" lang="en-GB" sz="1050" b="0" i="0" u="none" strike="noStrike" kern="1200" cap="none" spc="0" normalizeH="0" baseline="0" noProof="0">
                <a:ln>
                  <a:noFill/>
                </a:ln>
                <a:solidFill>
                  <a:srgbClr val="404040"/>
                </a:solidFill>
                <a:effectLst/>
                <a:uLnTx/>
                <a:uFillTx/>
                <a:latin typeface="+mn-lt"/>
                <a:cs typeface="+mn-cs"/>
              </a:rPr>
              <a:t> and help desk operations, security, servers, networking and messaging — so staff can focus on the core business.</a:t>
            </a:r>
            <a:endParaRPr lang="en-US" sz="105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hasCustomPrompt="1"/>
          </p:nvPr>
        </p:nvSpPr>
        <p:spPr>
          <a:xfrm>
            <a:off x="9528048" y="2341245"/>
            <a:ext cx="2359152" cy="3886200"/>
          </a:xfrm>
          <a:prstGeom prst="rect">
            <a:avLst/>
          </a:prstGeom>
        </p:spPr>
        <p:txBody>
          <a:bodyPr lIns="0"/>
          <a:lstStyle>
            <a:lvl1pPr marL="227013" indent="-171450" fontAlgn="base">
              <a:spcBef>
                <a:spcPct val="0"/>
              </a:spcBef>
              <a:spcAft>
                <a:spcPts val="600"/>
              </a:spcAft>
              <a:buClr>
                <a:schemeClr val="accent2"/>
              </a:buClr>
              <a:buFont typeface="Arial" panose="020B0604020202020204" pitchFamily="34" charset="0"/>
              <a:buChar char="•"/>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lvl="0" indent="-171450" fontAlgn="base">
              <a:spcBef>
                <a:spcPct val="0"/>
              </a:spcBef>
              <a:spcAft>
                <a:spcPts val="600"/>
              </a:spcAft>
              <a:buClr>
                <a:schemeClr val="accent2"/>
              </a:buClr>
              <a:buFont typeface="Arial" panose="020B0604020202020204" pitchFamily="34" charset="0"/>
              <a:buChar char="•"/>
            </a:pPr>
            <a:r>
              <a:rPr lang="en-US" sz="1050">
                <a:solidFill>
                  <a:srgbClr val="444444"/>
                </a:solidFill>
                <a:ea typeface="Museo Sans For Dell" pitchFamily="2" charset="0"/>
              </a:rPr>
              <a:t>Bullets</a:t>
            </a:r>
            <a:endParaRPr kumimoji="1" lang="en-US" sz="1050">
              <a:solidFill>
                <a:srgbClr val="444444"/>
              </a:solidFill>
              <a:ea typeface="Museo Sans For Dell" pitchFamily="2" charset="0"/>
            </a:endParaRPr>
          </a:p>
        </p:txBody>
      </p:sp>
      <p:sp>
        <p:nvSpPr>
          <p:cNvPr id="18" name="Text Placeholder 17">
            <a:extLst>
              <a:ext uri="{FF2B5EF4-FFF2-40B4-BE49-F238E27FC236}">
                <a16:creationId xmlns:a16="http://schemas.microsoft.com/office/drawing/2014/main" id="{F10DB331-BCC2-4933-82DD-8532EA7B4DB7}"/>
              </a:ext>
            </a:extLst>
          </p:cNvPr>
          <p:cNvSpPr>
            <a:spLocks noGrp="1"/>
          </p:cNvSpPr>
          <p:nvPr>
            <p:ph type="body" sz="quarter" idx="17" hasCustomPrompt="1"/>
          </p:nvPr>
        </p:nvSpPr>
        <p:spPr>
          <a:xfrm>
            <a:off x="4419600" y="4876800"/>
            <a:ext cx="7467600" cy="1060839"/>
          </a:xfrm>
          <a:prstGeom prst="rect">
            <a:avLst/>
          </a:prstGeom>
          <a:solidFill>
            <a:schemeClr val="accent4"/>
          </a:solidFill>
        </p:spPr>
        <p:txBody>
          <a:bodyPr anchor="ctr"/>
          <a:lstStyle>
            <a:lvl1pPr marL="0" indent="0" algn="ctr">
              <a:buNone/>
              <a:defRPr sz="1800" b="0">
                <a:solidFill>
                  <a:schemeClr val="bg1"/>
                </a:solidFill>
              </a:defRPr>
            </a:lvl1pPr>
          </a:lstStyle>
          <a:p>
            <a:pPr lvl="0"/>
            <a:r>
              <a:rPr lang="en-US"/>
              <a:t>-- Remove Before Presenting -- For the Development of “Success Stories” Only (unnamed or anonymous case studies)</a:t>
            </a:r>
          </a:p>
        </p:txBody>
      </p:sp>
    </p:spTree>
    <p:extLst>
      <p:ext uri="{BB962C8B-B14F-4D97-AF65-F5344CB8AC3E}">
        <p14:creationId xmlns:p14="http://schemas.microsoft.com/office/powerpoint/2010/main" val="40767504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609441" y="1066800"/>
            <a:ext cx="10969943" cy="51054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itle 1"/>
          <p:cNvSpPr>
            <a:spLocks noGrp="1"/>
          </p:cNvSpPr>
          <p:nvPr>
            <p:ph type="title" hasCustomPrompt="1"/>
          </p:nvPr>
        </p:nvSpPr>
        <p:spPr>
          <a:xfrm>
            <a:off x="173736" y="0"/>
            <a:ext cx="10515600" cy="722376"/>
          </a:xfrm>
          <a:prstGeom prst="rect">
            <a:avLst/>
          </a:prstGeom>
        </p:spPr>
        <p:txBody>
          <a:bodyPr tIns="109728" anchor="ctr"/>
          <a:lstStyle>
            <a:lvl1pPr marL="226468" marR="0" indent="-226468" algn="l" defTabSz="609555" rtl="0" eaLnBrk="1" fontAlgn="base" latinLnBrk="0" hangingPunct="1">
              <a:lnSpc>
                <a:spcPct val="100000"/>
              </a:lnSpc>
              <a:spcBef>
                <a:spcPct val="20000"/>
              </a:spcBef>
              <a:spcAft>
                <a:spcPct val="0"/>
              </a:spcAft>
              <a:buClrTx/>
              <a:buSzTx/>
              <a:tabLst/>
              <a:defRPr kumimoji="1" lang="en-US" sz="2400" kern="1200" spc="0" baseline="0">
                <a:solidFill>
                  <a:schemeClr val="tx1"/>
                </a:solidFill>
                <a:latin typeface="+mn-lt"/>
                <a:ea typeface="+mj-ea"/>
                <a:cs typeface="Arial"/>
              </a:defRPr>
            </a:lvl1pPr>
          </a:lstStyle>
          <a:p>
            <a:pPr marL="226468" marR="0" lvl="0" indent="-226468" algn="l" defTabSz="609555" rtl="0" eaLnBrk="1" fontAlgn="base" latinLnBrk="0" hangingPunct="1">
              <a:lnSpc>
                <a:spcPct val="100000"/>
              </a:lnSpc>
              <a:spcBef>
                <a:spcPct val="20000"/>
              </a:spcBef>
              <a:spcAft>
                <a:spcPct val="0"/>
              </a:spcAft>
              <a:buClrTx/>
              <a:buSzTx/>
              <a:tabLst/>
              <a:defRPr/>
            </a:pPr>
            <a:r>
              <a:rPr kumimoji="1" lang="en-US" altLang="ja-JP"/>
              <a:t>[Title]</a:t>
            </a:r>
          </a:p>
        </p:txBody>
      </p:sp>
    </p:spTree>
    <p:extLst>
      <p:ext uri="{BB962C8B-B14F-4D97-AF65-F5344CB8AC3E}">
        <p14:creationId xmlns:p14="http://schemas.microsoft.com/office/powerpoint/2010/main" val="6285407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1FC9E-37AA-4340-9B4B-1E1A3E660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D6E28A-A836-A84F-AB2B-304775EFCE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1CDDBE-BA3E-EA41-BB09-C7A176E64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2FFAB3-A3F2-DA44-B777-5A027F222503}"/>
              </a:ext>
            </a:extLst>
          </p:cNvPr>
          <p:cNvSpPr>
            <a:spLocks noGrp="1"/>
          </p:cNvSpPr>
          <p:nvPr>
            <p:ph type="dt" sz="half" idx="10"/>
          </p:nvPr>
        </p:nvSpPr>
        <p:spPr/>
        <p:txBody>
          <a:bodyPr/>
          <a:lstStyle/>
          <a:p>
            <a:fld id="{EC599710-28B8-4A4D-8AF8-36349539D57B}" type="datetimeFigureOut">
              <a:rPr lang="en-US" smtClean="0"/>
              <a:t>5/11/2022</a:t>
            </a:fld>
            <a:endParaRPr lang="en-US"/>
          </a:p>
        </p:txBody>
      </p:sp>
      <p:sp>
        <p:nvSpPr>
          <p:cNvPr id="6" name="Footer Placeholder 5">
            <a:extLst>
              <a:ext uri="{FF2B5EF4-FFF2-40B4-BE49-F238E27FC236}">
                <a16:creationId xmlns:a16="http://schemas.microsoft.com/office/drawing/2014/main" id="{3D74289C-E951-274B-A4A5-C7D51744F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8B54C-0CED-4746-821F-C98BAA4AF6C9}"/>
              </a:ext>
            </a:extLst>
          </p:cNvPr>
          <p:cNvSpPr>
            <a:spLocks noGrp="1"/>
          </p:cNvSpPr>
          <p:nvPr>
            <p:ph type="sldNum" sz="quarter" idx="12"/>
          </p:nvPr>
        </p:nvSpPr>
        <p:spPr/>
        <p:txBody>
          <a:bodyPr/>
          <a:lstStyle/>
          <a:p>
            <a:fld id="{F254EE37-0972-D84C-8DB0-4D82E64E0255}" type="slidenum">
              <a:rPr lang="en-US" smtClean="0"/>
              <a:t>‹#›</a:t>
            </a:fld>
            <a:endParaRPr lang="en-US"/>
          </a:p>
        </p:txBody>
      </p:sp>
    </p:spTree>
    <p:extLst>
      <p:ext uri="{BB962C8B-B14F-4D97-AF65-F5344CB8AC3E}">
        <p14:creationId xmlns:p14="http://schemas.microsoft.com/office/powerpoint/2010/main" val="18404333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Divider Slide - Human Blue">
    <p:bg>
      <p:bgPr>
        <a:solidFill>
          <a:schemeClr val="accent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1D060813-35FD-49A2-8E36-AEA23C17F61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
        <p:nvSpPr>
          <p:cNvPr id="12" name="Freeform 5">
            <a:extLst>
              <a:ext uri="{FF2B5EF4-FFF2-40B4-BE49-F238E27FC236}">
                <a16:creationId xmlns:a16="http://schemas.microsoft.com/office/drawing/2014/main" id="{F20018E5-3262-4051-AFC3-3172D793DBC8}"/>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27460886"/>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3 Column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626375" y="1066800"/>
            <a:ext cx="3335707" cy="51054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4pPr>
            <a:lvl5pPr algn="l" defTabSz="914400" rtl="0" eaLnBrk="1" latinLnBrk="0" hangingPunct="1">
              <a:lnSpc>
                <a:spcPct val="100000"/>
              </a:lnSpc>
              <a:buClr>
                <a:schemeClr val="bg2"/>
              </a:buClr>
              <a:buSzPct val="100000"/>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6" name="Straight Connector 5"/>
          <p:cNvCxnSpPr/>
          <p:nvPr userDrawn="1"/>
        </p:nvCxnSpPr>
        <p:spPr>
          <a:xfrm>
            <a:off x="4199268" y="1066800"/>
            <a:ext cx="0" cy="5105400"/>
          </a:xfrm>
          <a:prstGeom prst="line">
            <a:avLst/>
          </a:prstGeom>
          <a:ln w="12700">
            <a:solidFill>
              <a:schemeClr val="accent1"/>
            </a:soli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1"/>
          </p:nvPr>
        </p:nvSpPr>
        <p:spPr>
          <a:xfrm>
            <a:off x="4436454" y="1066800"/>
            <a:ext cx="3335707" cy="51054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4pPr>
            <a:lvl5pPr algn="l" defTabSz="914400" rtl="0" eaLnBrk="1" latinLnBrk="0" hangingPunct="1">
              <a:lnSpc>
                <a:spcPct val="100000"/>
              </a:lnSpc>
              <a:buClr>
                <a:schemeClr val="bg2"/>
              </a:buClr>
              <a:buSzPct val="100000"/>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Content Placeholder 2"/>
          <p:cNvSpPr>
            <a:spLocks noGrp="1"/>
          </p:cNvSpPr>
          <p:nvPr>
            <p:ph idx="12"/>
          </p:nvPr>
        </p:nvSpPr>
        <p:spPr>
          <a:xfrm>
            <a:off x="8246533" y="1066800"/>
            <a:ext cx="3335707" cy="51054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4pPr>
            <a:lvl5pPr algn="l" defTabSz="914400" rtl="0" eaLnBrk="1" latinLnBrk="0" hangingPunct="1">
              <a:lnSpc>
                <a:spcPct val="100000"/>
              </a:lnSpc>
              <a:buClr>
                <a:schemeClr val="bg2"/>
              </a:buClr>
              <a:buSzPct val="100000"/>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3" name="Straight Connector 12"/>
          <p:cNvCxnSpPr/>
          <p:nvPr userDrawn="1"/>
        </p:nvCxnSpPr>
        <p:spPr>
          <a:xfrm>
            <a:off x="8009347" y="1066800"/>
            <a:ext cx="0" cy="5105400"/>
          </a:xfrm>
          <a:prstGeom prst="line">
            <a:avLst/>
          </a:prstGeom>
          <a:ln w="12700">
            <a:solidFill>
              <a:schemeClr val="accent1"/>
            </a:soli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テキスト プレースホルダー 9"/>
          <p:cNvSpPr>
            <a:spLocks noGrp="1"/>
          </p:cNvSpPr>
          <p:nvPr>
            <p:ph type="body" sz="quarter" idx="10" hasCustomPrompt="1"/>
          </p:nvPr>
        </p:nvSpPr>
        <p:spPr>
          <a:xfrm>
            <a:off x="172188" y="2902"/>
            <a:ext cx="11844000" cy="720000"/>
          </a:xfrm>
          <a:prstGeom prst="rect">
            <a:avLst/>
          </a:prstGeom>
        </p:spPr>
        <p:txBody>
          <a:bodyPr tIns="108000" anchor="ctr" anchorCtr="0">
            <a:normAutofit/>
          </a:bodyPr>
          <a:lstStyle>
            <a:lvl1pPr marL="0" indent="0">
              <a:buFont typeface="+mj-lt"/>
              <a:buNone/>
              <a:defRPr sz="2400" baseline="0">
                <a:solidFill>
                  <a:schemeClr val="tx1"/>
                </a:solidFill>
                <a:latin typeface="+mj-ea"/>
                <a:ea typeface="+mj-ea"/>
              </a:defRPr>
            </a:lvl1pPr>
          </a:lstStyle>
          <a:p>
            <a:pPr marL="226468" marR="0" lvl="0" indent="-226468" algn="l" defTabSz="609555" rtl="0" eaLnBrk="1" fontAlgn="base" latinLnBrk="0" hangingPunct="1">
              <a:lnSpc>
                <a:spcPct val="100000"/>
              </a:lnSpc>
              <a:spcBef>
                <a:spcPct val="20000"/>
              </a:spcBef>
              <a:spcAft>
                <a:spcPct val="0"/>
              </a:spcAft>
              <a:buClrTx/>
              <a:buSzTx/>
              <a:tabLst/>
              <a:defRPr/>
            </a:pPr>
            <a:r>
              <a:rPr kumimoji="1" lang="en-US" altLang="ja-JP"/>
              <a:t>[Title]</a:t>
            </a:r>
          </a:p>
        </p:txBody>
      </p:sp>
    </p:spTree>
    <p:extLst>
      <p:ext uri="{BB962C8B-B14F-4D97-AF65-F5344CB8AC3E}">
        <p14:creationId xmlns:p14="http://schemas.microsoft.com/office/powerpoint/2010/main" val="22242806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73736" y="0"/>
            <a:ext cx="10515600" cy="722376"/>
          </a:xfrm>
          <a:prstGeom prst="rect">
            <a:avLst/>
          </a:prstGeom>
        </p:spPr>
        <p:txBody>
          <a:bodyPr tIns="109728" anchor="ctr"/>
          <a:lstStyle>
            <a:lvl1pPr marL="226468" marR="0" indent="-226468" algn="l" defTabSz="609555" rtl="0" eaLnBrk="1" fontAlgn="base" latinLnBrk="0" hangingPunct="1">
              <a:lnSpc>
                <a:spcPct val="100000"/>
              </a:lnSpc>
              <a:spcBef>
                <a:spcPct val="20000"/>
              </a:spcBef>
              <a:spcAft>
                <a:spcPct val="0"/>
              </a:spcAft>
              <a:buClrTx/>
              <a:buSzTx/>
              <a:tabLst/>
              <a:defRPr kumimoji="1" lang="en-US" sz="2400" kern="1200" spc="0" baseline="0">
                <a:solidFill>
                  <a:schemeClr val="tx1"/>
                </a:solidFill>
                <a:latin typeface="+mn-lt"/>
                <a:ea typeface="+mj-ea"/>
                <a:cs typeface="Arial"/>
              </a:defRPr>
            </a:lvl1pPr>
          </a:lstStyle>
          <a:p>
            <a:pPr marL="226468" marR="0" lvl="0" indent="-226468" algn="l" defTabSz="609555" rtl="0" eaLnBrk="1" fontAlgn="base" latinLnBrk="0" hangingPunct="1">
              <a:lnSpc>
                <a:spcPct val="100000"/>
              </a:lnSpc>
              <a:spcBef>
                <a:spcPct val="20000"/>
              </a:spcBef>
              <a:spcAft>
                <a:spcPct val="0"/>
              </a:spcAft>
              <a:buClrTx/>
              <a:buSzTx/>
              <a:tabLst/>
              <a:defRPr/>
            </a:pPr>
            <a:r>
              <a:rPr kumimoji="1" lang="en-US" altLang="ja-JP"/>
              <a:t>[Title]</a:t>
            </a:r>
          </a:p>
        </p:txBody>
      </p:sp>
    </p:spTree>
    <p:extLst>
      <p:ext uri="{BB962C8B-B14F-4D97-AF65-F5344CB8AC3E}">
        <p14:creationId xmlns:p14="http://schemas.microsoft.com/office/powerpoint/2010/main" val="27867805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21843935"/>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05305805"/>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Calibri" panose="020F0502020204030204" pitchFamily="34" charset="0"/>
                <a:ea typeface="+mn-ea"/>
                <a:cs typeface="Calibri" panose="020F0502020204030204" pitchFamily="34" charset="0"/>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Calibri" panose="020F0502020204030204" pitchFamily="34" charset="0"/>
                <a:ea typeface="+mn-ea"/>
                <a:cs typeface="Calibri" panose="020F0502020204030204" pitchFamily="34" charset="0"/>
              </a:defRPr>
            </a:lvl2pPr>
            <a:lvl3pPr algn="l" defTabSz="914400" rtl="0" eaLnBrk="1" latinLnBrk="0" hangingPunct="1">
              <a:lnSpc>
                <a:spcPct val="100000"/>
              </a:lnSpc>
              <a:buClr>
                <a:schemeClr val="bg2"/>
              </a:buClr>
              <a:buSzPct val="100000"/>
              <a:defRPr lang="en-US" sz="2000" kern="1200" dirty="0" smtClean="0">
                <a:solidFill>
                  <a:schemeClr val="tx1"/>
                </a:solidFill>
                <a:latin typeface="Calibri" panose="020F0502020204030204" pitchFamily="34" charset="0"/>
                <a:ea typeface="+mn-ea"/>
                <a:cs typeface="Calibri" panose="020F0502020204030204" pitchFamily="34" charset="0"/>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Calibri" panose="020F0502020204030204" pitchFamily="34" charset="0"/>
                <a:ea typeface="+mn-ea"/>
                <a:cs typeface="Calibri" panose="020F0502020204030204" pitchFamily="34" charset="0"/>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Calibri" panose="020F0502020204030204" pitchFamily="34" charset="0"/>
                <a:ea typeface="+mn-ea"/>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latin typeface="Calibri" panose="020F0502020204030204" pitchFamily="34" charset="0"/>
                <a:cs typeface="Calibri" panose="020F0502020204030204" pitchFamily="34" charset="0"/>
              </a:defRPr>
            </a:lvl1pPr>
          </a:lstStyle>
          <a:p>
            <a:pPr defTabSz="609555"/>
            <a:r>
              <a:rPr lang="en-US"/>
              <a:t>© 2020 NTT DATA, Inc. All rights reserved.</a:t>
            </a:r>
            <a:endParaRPr lang="en-US" dirty="0"/>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latin typeface="Calibri" panose="020F0502020204030204" pitchFamily="34" charset="0"/>
                <a:cs typeface="Calibri" panose="020F0502020204030204" pitchFamily="34" charset="0"/>
              </a:defRPr>
            </a:lvl1pPr>
          </a:lstStyle>
          <a:p>
            <a:fld id="{92EA2340-BE12-4138-BE15-7C339B03EB4B}" type="slidenum">
              <a:rPr lang="en-US" smtClean="0"/>
              <a:pP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sz="2800" dirty="0">
                <a:latin typeface="Calibri" panose="020F0502020204030204" pitchFamily="34" charset="0"/>
                <a:cs typeface="Calibri" panose="020F0502020204030204" pitchFamily="34" charset="0"/>
              </a:defRPr>
            </a:lvl1pPr>
          </a:lstStyle>
          <a:p>
            <a:r>
              <a:rPr lang="en-US" dirty="0"/>
              <a:t>[Title]</a:t>
            </a:r>
          </a:p>
        </p:txBody>
      </p:sp>
    </p:spTree>
    <p:extLst>
      <p:ext uri="{BB962C8B-B14F-4D97-AF65-F5344CB8AC3E}">
        <p14:creationId xmlns:p14="http://schemas.microsoft.com/office/powerpoint/2010/main" val="3354724485"/>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 Smart Blue">
    <p:bg>
      <p:bgPr>
        <a:solidFill>
          <a:schemeClr val="bg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006E9A"/>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7CA1AC40-D53C-4673-9DC3-B02402F9747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6CDF98F7-BF4B-495B-85C0-8FAC45DA4E57}"/>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06188DEE-51DF-415F-8479-CBF2FFBD2A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1A8203C1-F66F-4CD4-A085-98D0ECF26AE2}"/>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544353370"/>
      </p:ext>
    </p:extLst>
  </p:cSld>
  <p:clrMapOvr>
    <a:masterClrMapping/>
  </p:clrMapOvr>
  <p:extLst>
    <p:ext uri="{DCECCB84-F9BA-43D5-87BE-67443E8EF086}">
      <p15:sldGuideLst xmlns:p15="http://schemas.microsoft.com/office/powerpoint/2012/main">
        <p15:guide id="1" pos="192" userDrawn="1">
          <p15:clr>
            <a:srgbClr val="FBAE40"/>
          </p15:clr>
        </p15:guide>
        <p15:guide id="2" pos="7488"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015843885"/>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691007554"/>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3350661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82323913"/>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29684157"/>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25460860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775712707"/>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uccess Story (Unname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1096912916"/>
              </p:ext>
            </p:extLst>
          </p:nvPr>
        </p:nvGraphicFramePr>
        <p:xfrm>
          <a:off x="4419600" y="1855716"/>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800" b="0" kern="1200" dirty="0">
                          <a:solidFill>
                            <a:schemeClr val="accent2">
                              <a:lumMod val="75000"/>
                            </a:schemeClr>
                          </a:solidFill>
                          <a:latin typeface="+mn-lt"/>
                          <a:ea typeface="+mn-ea"/>
                          <a:cs typeface="+mn-cs"/>
                        </a:rPr>
                        <a:t>Business need</a:t>
                      </a:r>
                      <a:r>
                        <a:rPr kumimoji="1" lang="en-US" sz="2000" b="0" kern="1200" dirty="0">
                          <a:solidFill>
                            <a:schemeClr val="accent2">
                              <a:lumMod val="75000"/>
                            </a:schemeClr>
                          </a:solidFill>
                          <a:latin typeface="+mn-lt"/>
                          <a:ea typeface="+mn-ea"/>
                          <a:cs typeface="+mn-cs"/>
                        </a:rPr>
                        <a:t> </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Solution</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Outcomes</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640080"/>
            <a:ext cx="7467600" cy="552204"/>
          </a:xfrm>
          <a:prstGeom prst="rect">
            <a:avLst/>
          </a:prstGeom>
        </p:spPr>
        <p:txBody>
          <a:bodyPr lIns="0" tIns="0" rIns="0" bIns="0" anchor="ctr" anchorCtr="0"/>
          <a:lstStyle>
            <a:lvl1pPr marL="0" indent="0">
              <a:defRPr lang="en-US" b="1" dirty="0">
                <a:solidFill>
                  <a:schemeClr val="accent2">
                    <a:lumMod val="75000"/>
                  </a:schemeClr>
                </a:solidFill>
              </a:defRPr>
            </a:lvl1pPr>
          </a:lstStyle>
          <a:p>
            <a:r>
              <a:rPr lang="en-US" dirty="0"/>
              <a:t>Generic Description of Client (Title Case)</a:t>
            </a:r>
          </a:p>
        </p:txBody>
      </p:sp>
      <p:sp>
        <p:nvSpPr>
          <p:cNvPr id="4" name="Text Placeholder 3">
            <a:extLst>
              <a:ext uri="{FF2B5EF4-FFF2-40B4-BE49-F238E27FC236}">
                <a16:creationId xmlns:a16="http://schemas.microsoft.com/office/drawing/2014/main" id="{B72E2D38-5330-481A-8A2D-27515EAB606D}"/>
              </a:ext>
            </a:extLst>
          </p:cNvPr>
          <p:cNvSpPr>
            <a:spLocks noGrp="1"/>
          </p:cNvSpPr>
          <p:nvPr>
            <p:ph type="body" sz="quarter" idx="13" hasCustomPrompt="1"/>
          </p:nvPr>
        </p:nvSpPr>
        <p:spPr>
          <a:xfrm>
            <a:off x="4419600" y="1295400"/>
            <a:ext cx="7467600" cy="457200"/>
          </a:xfrm>
          <a:prstGeom prst="rect">
            <a:avLst/>
          </a:prstGeom>
        </p:spPr>
        <p:txBody>
          <a:bodyPr lIns="0"/>
          <a:lstStyle>
            <a:lvl1pPr marL="0" indent="0">
              <a:buNone/>
              <a:defRPr sz="1800">
                <a:solidFill>
                  <a:schemeClr val="bg1">
                    <a:lumMod val="50000"/>
                  </a:schemeClr>
                </a:solidFill>
              </a:defRPr>
            </a:lvl1pPr>
            <a:lvl2pPr marL="609556" indent="0">
              <a:buNone/>
              <a:defRPr sz="1800">
                <a:solidFill>
                  <a:schemeClr val="bg1">
                    <a:lumMod val="50000"/>
                  </a:schemeClr>
                </a:solidFill>
              </a:defRPr>
            </a:lvl2pPr>
            <a:lvl3pPr marL="1219109" indent="0">
              <a:buNone/>
              <a:defRPr sz="1800">
                <a:solidFill>
                  <a:schemeClr val="bg1">
                    <a:lumMod val="50000"/>
                  </a:schemeClr>
                </a:solidFill>
              </a:defRPr>
            </a:lvl3pPr>
            <a:lvl4pPr marL="1828662" indent="0">
              <a:buNone/>
              <a:defRPr sz="1800">
                <a:solidFill>
                  <a:schemeClr val="bg1">
                    <a:lumMod val="50000"/>
                  </a:schemeClr>
                </a:solidFill>
              </a:defRPr>
            </a:lvl4pPr>
            <a:lvl5pPr marL="2438216" indent="0">
              <a:buNone/>
              <a:defRPr sz="1800">
                <a:solidFill>
                  <a:schemeClr val="bg1">
                    <a:lumMod val="50000"/>
                  </a:schemeClr>
                </a:solidFill>
              </a:defRPr>
            </a:lvl5pPr>
          </a:lstStyle>
          <a:p>
            <a:pPr lvl="0"/>
            <a:r>
              <a:rPr lang="en-US" dirty="0"/>
              <a:t>Subhead (Sentence case, no punctuation)</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hasCustomPrompt="1"/>
          </p:nvPr>
        </p:nvSpPr>
        <p:spPr>
          <a:xfrm>
            <a:off x="4419599" y="2341245"/>
            <a:ext cx="2359152" cy="3886200"/>
          </a:xfrm>
          <a:prstGeom prst="rect">
            <a:avLst/>
          </a:prstGeom>
        </p:spPr>
        <p:txBody>
          <a:bodyPr lIns="0"/>
          <a:lstStyle>
            <a:lvl1pPr marL="0" indent="0" fontAlgn="base">
              <a:spcBef>
                <a:spcPct val="0"/>
              </a:spcBef>
              <a:spcAft>
                <a:spcPct val="0"/>
              </a:spcAft>
              <a:buNone/>
              <a:defRPr sz="1050"/>
            </a:lvl1pPr>
            <a:lvl2pPr marL="609556" indent="0">
              <a:buNone/>
              <a:defRPr sz="1050"/>
            </a:lvl2pPr>
            <a:lvl3pPr marL="1219109" indent="0">
              <a:buNone/>
              <a:defRPr sz="1050"/>
            </a:lvl3pPr>
            <a:lvl4pPr marL="1828662" indent="0">
              <a:buNone/>
              <a:defRPr sz="1050"/>
            </a:lvl4pPr>
            <a:lvl5pPr marL="2438216" indent="0">
              <a:buNone/>
              <a:defRPr sz="1050"/>
            </a:lvl5pPr>
          </a:lstStyle>
          <a:p>
            <a:r>
              <a:rPr lang="en-GB" sz="1050" dirty="0"/>
              <a:t>Example: The client needed to boost operational efficiency, flexibility and agility so it could continuously respond to customer demand.</a:t>
            </a:r>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hasCustomPrompt="1"/>
          </p:nvPr>
        </p:nvSpPr>
        <p:spPr>
          <a:xfrm>
            <a:off x="6981825" y="2341245"/>
            <a:ext cx="2359152" cy="3886200"/>
          </a:xfrm>
          <a:prstGeom prst="rect">
            <a:avLst/>
          </a:prstGeom>
        </p:spPr>
        <p:txBody>
          <a:bodyPr lIns="0"/>
          <a:lstStyle>
            <a:lvl1pPr marL="0" indent="0" fontAlgn="base">
              <a:spcBef>
                <a:spcPct val="0"/>
              </a:spcBef>
              <a:spcAft>
                <a:spcPct val="0"/>
              </a:spcAft>
              <a:buNone/>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r>
              <a:rPr kumimoji="1" lang="en-GB" sz="1050" b="0" i="0" u="none" strike="noStrike" kern="1200" cap="none" spc="0" normalizeH="0" baseline="0" noProof="0" dirty="0">
                <a:ln>
                  <a:noFill/>
                </a:ln>
                <a:solidFill>
                  <a:srgbClr val="404040"/>
                </a:solidFill>
                <a:effectLst/>
                <a:uLnTx/>
                <a:uFillTx/>
                <a:latin typeface="+mn-lt"/>
                <a:cs typeface="+mn-cs"/>
              </a:rPr>
              <a:t>The client partners with </a:t>
            </a:r>
            <a:br>
              <a:rPr kumimoji="1" lang="en-GB" sz="1050" b="0" i="0" u="none" strike="noStrike" kern="1200" cap="none" spc="0" normalizeH="0" baseline="0" noProof="0" dirty="0">
                <a:ln>
                  <a:noFill/>
                </a:ln>
                <a:solidFill>
                  <a:srgbClr val="404040"/>
                </a:solidFill>
                <a:effectLst/>
                <a:uLnTx/>
                <a:uFillTx/>
                <a:latin typeface="+mn-lt"/>
                <a:cs typeface="+mn-cs"/>
              </a:rPr>
            </a:br>
            <a:r>
              <a:rPr kumimoji="1" lang="en-GB" sz="1050" b="0" i="0" u="none" strike="noStrike" kern="1200" cap="none" spc="0" normalizeH="0" baseline="0" noProof="0" dirty="0">
                <a:ln>
                  <a:noFill/>
                </a:ln>
                <a:solidFill>
                  <a:srgbClr val="404040"/>
                </a:solidFill>
                <a:effectLst/>
                <a:uLnTx/>
                <a:uFillTx/>
                <a:latin typeface="+mn-lt"/>
                <a:cs typeface="+mn-cs"/>
              </a:rPr>
              <a:t>NTT DATA to manage IT infrastructure services — covering data </a:t>
            </a:r>
            <a:r>
              <a:rPr kumimoji="1" lang="en-US" sz="1050" b="0" i="0" u="none" strike="noStrike" kern="1200" cap="none" spc="0" normalizeH="0" baseline="0" noProof="0" dirty="0">
                <a:ln>
                  <a:noFill/>
                </a:ln>
                <a:solidFill>
                  <a:srgbClr val="404040"/>
                </a:solidFill>
                <a:effectLst/>
                <a:uLnTx/>
                <a:uFillTx/>
                <a:latin typeface="+mn-lt"/>
                <a:cs typeface="+mn-cs"/>
              </a:rPr>
              <a:t>center</a:t>
            </a:r>
            <a:r>
              <a:rPr kumimoji="1" lang="en-GB" sz="1050" b="0" i="0" u="none" strike="noStrike" kern="1200" cap="none" spc="0" normalizeH="0" baseline="0" noProof="0" dirty="0">
                <a:ln>
                  <a:noFill/>
                </a:ln>
                <a:solidFill>
                  <a:srgbClr val="404040"/>
                </a:solidFill>
                <a:effectLst/>
                <a:uLnTx/>
                <a:uFillTx/>
                <a:latin typeface="+mn-lt"/>
                <a:cs typeface="+mn-cs"/>
              </a:rPr>
              <a:t> and help desk operations, security, servers, networking and messaging — so staff can focus on the core business.</a:t>
            </a:r>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hasCustomPrompt="1"/>
          </p:nvPr>
        </p:nvSpPr>
        <p:spPr>
          <a:xfrm>
            <a:off x="9528048" y="2341245"/>
            <a:ext cx="2359152" cy="3886200"/>
          </a:xfrm>
          <a:prstGeom prst="rect">
            <a:avLst/>
          </a:prstGeom>
        </p:spPr>
        <p:txBody>
          <a:bodyPr lIns="0"/>
          <a:lstStyle>
            <a:lvl1pPr marL="227013" indent="-171450" fontAlgn="base">
              <a:spcBef>
                <a:spcPct val="0"/>
              </a:spcBef>
              <a:spcAft>
                <a:spcPts val="600"/>
              </a:spcAft>
              <a:buClr>
                <a:schemeClr val="accent2"/>
              </a:buClr>
              <a:buFont typeface="Arial" panose="020B0604020202020204" pitchFamily="34" charset="0"/>
              <a:buChar char="•"/>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lvl="0" indent="-171450" fontAlgn="base">
              <a:spcBef>
                <a:spcPct val="0"/>
              </a:spcBef>
              <a:spcAft>
                <a:spcPts val="600"/>
              </a:spcAft>
              <a:buClr>
                <a:schemeClr val="accent2"/>
              </a:buClr>
              <a:buFont typeface="Arial" panose="020B0604020202020204" pitchFamily="34" charset="0"/>
              <a:buChar char="•"/>
            </a:pPr>
            <a:r>
              <a:rPr lang="en-US" sz="1050" dirty="0">
                <a:solidFill>
                  <a:srgbClr val="444444"/>
                </a:solidFill>
                <a:ea typeface="Museo Sans For Dell" pitchFamily="2" charset="0"/>
              </a:rPr>
              <a:t>Bullets</a:t>
            </a:r>
            <a:endParaRPr kumimoji="1" lang="en-US" sz="1050" dirty="0">
              <a:solidFill>
                <a:srgbClr val="444444"/>
              </a:solidFill>
              <a:ea typeface="Museo Sans For Dell" pitchFamily="2" charset="0"/>
            </a:endParaRPr>
          </a:p>
        </p:txBody>
      </p:sp>
      <p:sp>
        <p:nvSpPr>
          <p:cNvPr id="18" name="Text Placeholder 17">
            <a:extLst>
              <a:ext uri="{FF2B5EF4-FFF2-40B4-BE49-F238E27FC236}">
                <a16:creationId xmlns:a16="http://schemas.microsoft.com/office/drawing/2014/main" id="{F10DB331-BCC2-4933-82DD-8532EA7B4DB7}"/>
              </a:ext>
            </a:extLst>
          </p:cNvPr>
          <p:cNvSpPr>
            <a:spLocks noGrp="1"/>
          </p:cNvSpPr>
          <p:nvPr>
            <p:ph type="body" sz="quarter" idx="17" hasCustomPrompt="1"/>
          </p:nvPr>
        </p:nvSpPr>
        <p:spPr>
          <a:xfrm>
            <a:off x="4419600" y="4876800"/>
            <a:ext cx="7467600" cy="1060839"/>
          </a:xfrm>
          <a:prstGeom prst="rect">
            <a:avLst/>
          </a:prstGeom>
          <a:solidFill>
            <a:schemeClr val="accent4"/>
          </a:solidFill>
        </p:spPr>
        <p:txBody>
          <a:bodyPr anchor="ctr"/>
          <a:lstStyle>
            <a:lvl1pPr marL="0" indent="0" algn="ctr">
              <a:buNone/>
              <a:defRPr sz="1800" b="0">
                <a:solidFill>
                  <a:schemeClr val="bg1"/>
                </a:solidFill>
              </a:defRPr>
            </a:lvl1pPr>
          </a:lstStyle>
          <a:p>
            <a:pPr lvl="0"/>
            <a:r>
              <a:rPr lang="en-US" dirty="0"/>
              <a:t>-- Remove Before Presenting -- For the Development of “Success Stories” Only (unnamed or anonymous case studies)</a:t>
            </a:r>
          </a:p>
        </p:txBody>
      </p:sp>
    </p:spTree>
    <p:extLst>
      <p:ext uri="{BB962C8B-B14F-4D97-AF65-F5344CB8AC3E}">
        <p14:creationId xmlns:p14="http://schemas.microsoft.com/office/powerpoint/2010/main" val="50053535"/>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Logo - Human Blue Closing Slide">
    <p:bg>
      <p:bgPr>
        <a:solidFill>
          <a:schemeClr val="accent2"/>
        </a:solid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3113690"/>
            <a:ext cx="2080171" cy="3744310"/>
          </a:xfrm>
          <a:prstGeom prst="rect">
            <a:avLst/>
          </a:prstGeom>
        </p:spPr>
      </p:pic>
      <p:pic>
        <p:nvPicPr>
          <p:cNvPr id="5" name="図 12">
            <a:extLst>
              <a:ext uri="{FF2B5EF4-FFF2-40B4-BE49-F238E27FC236}">
                <a16:creationId xmlns:a16="http://schemas.microsoft.com/office/drawing/2014/main" id="{97CA28FC-98C8-42DD-9BDF-1E0E15F6619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32500" y="2720338"/>
            <a:ext cx="4127000" cy="1417323"/>
          </a:xfrm>
          <a:prstGeom prst="rect">
            <a:avLst/>
          </a:prstGeom>
        </p:spPr>
      </p:pic>
      <p:sp>
        <p:nvSpPr>
          <p:cNvPr id="6" name="Footer Placeholder 2">
            <a:extLst>
              <a:ext uri="{FF2B5EF4-FFF2-40B4-BE49-F238E27FC236}">
                <a16:creationId xmlns:a16="http://schemas.microsoft.com/office/drawing/2014/main" id="{5AFFD2E5-33AC-4F4C-BEC4-3B2D01B687B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bg1"/>
                </a:solidFill>
              </a:defRPr>
            </a:lvl1pPr>
          </a:lstStyle>
          <a:p>
            <a:pPr defTabSz="609555"/>
            <a:r>
              <a:rPr lang="en-US"/>
              <a:t>© 2020 NTT DATA, Inc. All rights reserved.</a:t>
            </a:r>
          </a:p>
        </p:txBody>
      </p:sp>
    </p:spTree>
    <p:extLst>
      <p:ext uri="{BB962C8B-B14F-4D97-AF65-F5344CB8AC3E}">
        <p14:creationId xmlns:p14="http://schemas.microsoft.com/office/powerpoint/2010/main" val="32399941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itle and Contents - BH-B">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9530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6" name="Title 3">
            <a:extLst>
              <a:ext uri="{FF2B5EF4-FFF2-40B4-BE49-F238E27FC236}">
                <a16:creationId xmlns:a16="http://schemas.microsoft.com/office/drawing/2014/main" id="{A1769206-D62B-46A2-9CF9-169444FAEF4E}"/>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2225380269"/>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 Gray">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494949"/>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2D0EEDBC-CCE6-42CB-B62A-0733D7F4F365}"/>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506D9256-69F4-4846-8406-BC377285E39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194A56C-BE4C-44C4-92AE-B1205BF7723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638A7FD6-9D39-40A8-B4A5-64479B40DF8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90662479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61476" name="Title Placeholder 21"/>
          <p:cNvSpPr>
            <a:spLocks noGrp="1"/>
          </p:cNvSpPr>
          <p:nvPr>
            <p:ph type="ctrTitle" hasCustomPrompt="1"/>
          </p:nvPr>
        </p:nvSpPr>
        <p:spPr>
          <a:xfrm>
            <a:off x="584200" y="3169113"/>
            <a:ext cx="7950200" cy="517064"/>
          </a:xfrm>
        </p:spPr>
        <p:txBody>
          <a:bodyPr anchor="b" anchorCtr="0"/>
          <a:lstStyle>
            <a:lvl1pPr algn="l">
              <a:lnSpc>
                <a:spcPct val="90000"/>
              </a:lnSpc>
              <a:defRPr sz="3733" b="0" i="0" smtClean="0">
                <a:solidFill>
                  <a:schemeClr val="accent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edit title</a:t>
            </a:r>
          </a:p>
        </p:txBody>
      </p:sp>
      <p:sp>
        <p:nvSpPr>
          <p:cNvPr id="361477" name="Text Placeholder 12"/>
          <p:cNvSpPr>
            <a:spLocks noGrp="1"/>
          </p:cNvSpPr>
          <p:nvPr>
            <p:ph type="subTitle" idx="1" hasCustomPrompt="1"/>
          </p:nvPr>
        </p:nvSpPr>
        <p:spPr>
          <a:xfrm>
            <a:off x="584949" y="4165393"/>
            <a:ext cx="7937500" cy="369332"/>
          </a:xfrm>
        </p:spPr>
        <p:txBody>
          <a:bodyPr lIns="0" tIns="0" rIns="0" bIns="0" anchor="t" anchorCtr="0">
            <a:spAutoFit/>
          </a:bodyPr>
          <a:lstStyle>
            <a:lvl1pPr marL="0" indent="0" algn="l">
              <a:buFont typeface="Wingdings" pitchFamily="2" charset="2"/>
              <a:buNone/>
              <a:defRPr sz="2667" b="0" i="0" smtClean="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edit subtitle</a:t>
            </a:r>
          </a:p>
        </p:txBody>
      </p:sp>
      <p:cxnSp>
        <p:nvCxnSpPr>
          <p:cNvPr id="8" name="Straight Connector 7"/>
          <p:cNvCxnSpPr/>
          <p:nvPr/>
        </p:nvCxnSpPr>
        <p:spPr>
          <a:xfrm>
            <a:off x="596900" y="1781175"/>
            <a:ext cx="10998200" cy="0"/>
          </a:xfrm>
          <a:prstGeom prst="line">
            <a:avLst/>
          </a:prstGeom>
          <a:ln>
            <a:solidFill>
              <a:schemeClr val="tx1">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96900" y="5076825"/>
            <a:ext cx="10998200" cy="0"/>
          </a:xfrm>
          <a:prstGeom prst="line">
            <a:avLst/>
          </a:prstGeom>
          <a:ln>
            <a:solidFill>
              <a:schemeClr val="tx1">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Rectangle 9"/>
          <p:cNvSpPr/>
          <p:nvPr/>
        </p:nvSpPr>
        <p:spPr bwMode="gray">
          <a:xfrm>
            <a:off x="5" y="6362702"/>
            <a:ext cx="1333500" cy="495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rebuchet MS" pitchFamily="34" charset="0"/>
            </a:endParaRPr>
          </a:p>
        </p:txBody>
      </p:sp>
      <p:sp>
        <p:nvSpPr>
          <p:cNvPr id="14" name="Rectangle 13"/>
          <p:cNvSpPr/>
          <p:nvPr/>
        </p:nvSpPr>
        <p:spPr bwMode="hidden">
          <a:xfrm>
            <a:off x="5" y="6362702"/>
            <a:ext cx="1333500" cy="495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rebuchet MS" pitchFamily="34" charset="0"/>
            </a:endParaRPr>
          </a:p>
        </p:txBody>
      </p:sp>
      <p:sp>
        <p:nvSpPr>
          <p:cNvPr id="19" name="Rectangle 18"/>
          <p:cNvSpPr/>
          <p:nvPr/>
        </p:nvSpPr>
        <p:spPr bwMode="hidden">
          <a:xfrm>
            <a:off x="5" y="6362702"/>
            <a:ext cx="1333500" cy="4953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Trebuchet MS" pitchFamily="34" charset="0"/>
            </a:endParaRPr>
          </a:p>
        </p:txBody>
      </p:sp>
    </p:spTree>
    <p:extLst>
      <p:ext uri="{BB962C8B-B14F-4D97-AF65-F5344CB8AC3E}">
        <p14:creationId xmlns:p14="http://schemas.microsoft.com/office/powerpoint/2010/main" val="4276942855"/>
      </p:ext>
    </p:extLst>
  </p:cSld>
  <p:clrMapOvr>
    <a:masterClrMapping/>
  </p:clrMapOvr>
  <p:transition spd="med">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_and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7872" y="261563"/>
            <a:ext cx="11039928" cy="443199"/>
          </a:xfrm>
        </p:spPr>
        <p:txBody>
          <a:bodyPr wrap="square" anchor="t"/>
          <a:lstStyle>
            <a:lvl1pPr>
              <a:lnSpc>
                <a:spcPct val="90000"/>
              </a:lnSpc>
              <a:defRPr sz="3200" b="0">
                <a:solidFill>
                  <a:schemeClr val="accent1"/>
                </a:solidFill>
                <a:latin typeface="Arial" panose="020B0604020202020204" pitchFamily="34" charset="0"/>
                <a:cs typeface="Arial" panose="020B0604020202020204" pitchFamily="34" charset="0"/>
              </a:defRPr>
            </a:lvl1pPr>
          </a:lstStyle>
          <a:p>
            <a:r>
              <a:rPr lang="en-US" dirty="0"/>
              <a:t>Click to edit master title </a:t>
            </a:r>
          </a:p>
        </p:txBody>
      </p:sp>
      <p:sp>
        <p:nvSpPr>
          <p:cNvPr id="3" name="Content Placeholder 2"/>
          <p:cNvSpPr>
            <a:spLocks noGrp="1"/>
          </p:cNvSpPr>
          <p:nvPr>
            <p:ph sz="half" idx="1" hasCustomPrompt="1"/>
          </p:nvPr>
        </p:nvSpPr>
        <p:spPr>
          <a:xfrm>
            <a:off x="609600" y="1292353"/>
            <a:ext cx="11022853" cy="1261884"/>
          </a:xfrm>
        </p:spPr>
        <p:txBody>
          <a:bodyPr lIns="0" tIns="0" rIns="0" bIns="0">
            <a:spAutoFit/>
          </a:bodyPr>
          <a:lstStyle>
            <a:lvl1pPr>
              <a:spcBef>
                <a:spcPts val="1600"/>
              </a:spcBef>
              <a:spcAft>
                <a:spcPts val="0"/>
              </a:spcAft>
              <a:defRPr sz="2400">
                <a:solidFill>
                  <a:schemeClr val="tx1"/>
                </a:solidFill>
                <a:latin typeface="Arial" panose="020B0604020202020204" pitchFamily="34" charset="0"/>
                <a:cs typeface="Arial" panose="020B0604020202020204" pitchFamily="34" charset="0"/>
              </a:defRPr>
            </a:lvl1pPr>
            <a:lvl2pPr>
              <a:spcBef>
                <a:spcPts val="400"/>
              </a:spcBef>
              <a:spcAft>
                <a:spcPts val="0"/>
              </a:spcAft>
              <a:buFont typeface="Museo Sans For Dell" pitchFamily="2" charset="0"/>
              <a:buChar char="–"/>
              <a:defRPr sz="2133">
                <a:solidFill>
                  <a:schemeClr val="tx1"/>
                </a:solidFill>
                <a:latin typeface="Arial" panose="020B0604020202020204" pitchFamily="34" charset="0"/>
                <a:cs typeface="Arial" panose="020B0604020202020204" pitchFamily="34" charset="0"/>
              </a:defRPr>
            </a:lvl2pPr>
            <a:lvl3pPr>
              <a:spcBef>
                <a:spcPts val="400"/>
              </a:spcBef>
              <a:spcAft>
                <a:spcPts val="0"/>
              </a:spcAft>
              <a:defRPr sz="1867">
                <a:solidFill>
                  <a:schemeClr val="tx1"/>
                </a:solidFill>
                <a:latin typeface="Arial" panose="020B0604020202020204" pitchFamily="34" charset="0"/>
                <a:cs typeface="Arial" panose="020B0604020202020204" pitchFamily="34" charset="0"/>
              </a:defRPr>
            </a:lvl3pPr>
            <a:lvl4pPr>
              <a:spcBef>
                <a:spcPts val="400"/>
              </a:spcBef>
              <a:spcAft>
                <a:spcPts val="0"/>
              </a:spcAft>
              <a:defRPr sz="1600" baseline="0">
                <a:solidFill>
                  <a:schemeClr val="tx1"/>
                </a:solidFill>
                <a:latin typeface="Arial" panose="020B0604020202020204" pitchFamily="34" charset="0"/>
                <a:cs typeface="Arial" panose="020B0604020202020204" pitchFamily="34" charset="0"/>
              </a:defRPr>
            </a:lvl4pPr>
            <a:lvl5pPr>
              <a:spcBef>
                <a:spcPts val="400"/>
              </a:spcBef>
              <a:spcAft>
                <a:spcPts val="0"/>
              </a:spcAft>
              <a:buClr>
                <a:schemeClr val="accent1"/>
              </a:buClr>
              <a:buNone/>
              <a:defRPr sz="1467">
                <a:solidFill>
                  <a:schemeClr val="tx1"/>
                </a:solidFill>
                <a:latin typeface="Museo Sans For Dell" pitchFamily="2" charset="0"/>
              </a:defRPr>
            </a:lvl5pPr>
            <a:lvl6pPr>
              <a:defRPr sz="2400"/>
            </a:lvl6pPr>
            <a:lvl7pPr>
              <a:defRPr sz="2400"/>
            </a:lvl7pPr>
            <a:lvl8pPr>
              <a:defRPr sz="2400"/>
            </a:lvl8pPr>
            <a:lvl9pPr>
              <a:defRPr sz="2400"/>
            </a:lvl9pPr>
          </a:lstStyle>
          <a:p>
            <a:pPr lvl="0"/>
            <a:r>
              <a:rPr lang="en-US" dirty="0"/>
              <a:t>Click to edit text</a:t>
            </a:r>
          </a:p>
          <a:p>
            <a:pPr lvl="1"/>
            <a:r>
              <a:rPr lang="en-US" dirty="0"/>
              <a:t>Second level</a:t>
            </a:r>
          </a:p>
          <a:p>
            <a:pPr lvl="2"/>
            <a:r>
              <a:rPr lang="en-US" dirty="0"/>
              <a:t>Third level</a:t>
            </a:r>
          </a:p>
          <a:p>
            <a:pPr lvl="3"/>
            <a:r>
              <a:rPr lang="en-US" dirty="0"/>
              <a:t>Fourth level</a:t>
            </a:r>
          </a:p>
        </p:txBody>
      </p:sp>
      <p:cxnSp>
        <p:nvCxnSpPr>
          <p:cNvPr id="20" name="Straight Connector 19"/>
          <p:cNvCxnSpPr>
            <a:cxnSpLocks noChangeShapeType="1"/>
          </p:cNvCxnSpPr>
          <p:nvPr/>
        </p:nvCxnSpPr>
        <p:spPr bwMode="auto">
          <a:xfrm>
            <a:off x="582085" y="6172200"/>
            <a:ext cx="11016047" cy="0"/>
          </a:xfrm>
          <a:prstGeom prst="line">
            <a:avLst/>
          </a:prstGeom>
          <a:noFill/>
          <a:ln w="9525">
            <a:solidFill>
              <a:srgbClr val="AAAAAA"/>
            </a:solidFill>
            <a:round/>
            <a:headEnd/>
            <a:tailEnd/>
          </a:ln>
        </p:spPr>
      </p:cxnSp>
    </p:spTree>
    <p:extLst>
      <p:ext uri="{BB962C8B-B14F-4D97-AF65-F5344CB8AC3E}">
        <p14:creationId xmlns:p14="http://schemas.microsoft.com/office/powerpoint/2010/main" val="2335439606"/>
      </p:ext>
    </p:extLst>
  </p:cSld>
  <p:clrMapOvr>
    <a:masterClrMapping/>
  </p:clrMapOvr>
  <p:transition spd="med">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Sub_and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7872" y="261563"/>
            <a:ext cx="11039928" cy="443199"/>
          </a:xfrm>
        </p:spPr>
        <p:txBody>
          <a:bodyPr wrap="square" anchor="t"/>
          <a:lstStyle>
            <a:lvl1pPr>
              <a:lnSpc>
                <a:spcPct val="90000"/>
              </a:lnSpc>
              <a:defRPr sz="3200" b="0">
                <a:solidFill>
                  <a:schemeClr val="accent1"/>
                </a:solidFill>
                <a:latin typeface="Arial" panose="020B0604020202020204" pitchFamily="34" charset="0"/>
                <a:cs typeface="Arial" panose="020B0604020202020204" pitchFamily="34" charset="0"/>
              </a:defRPr>
            </a:lvl1pPr>
          </a:lstStyle>
          <a:p>
            <a:r>
              <a:rPr lang="en-US" dirty="0"/>
              <a:t>Click to edit master title</a:t>
            </a:r>
          </a:p>
        </p:txBody>
      </p:sp>
      <p:cxnSp>
        <p:nvCxnSpPr>
          <p:cNvPr id="20" name="Straight Connector 19"/>
          <p:cNvCxnSpPr>
            <a:cxnSpLocks noChangeShapeType="1"/>
          </p:cNvCxnSpPr>
          <p:nvPr/>
        </p:nvCxnSpPr>
        <p:spPr bwMode="auto">
          <a:xfrm>
            <a:off x="582085" y="6172200"/>
            <a:ext cx="11016047" cy="0"/>
          </a:xfrm>
          <a:prstGeom prst="line">
            <a:avLst/>
          </a:prstGeom>
          <a:noFill/>
          <a:ln w="9525">
            <a:solidFill>
              <a:srgbClr val="AAAAAA"/>
            </a:solidFill>
            <a:round/>
            <a:headEnd/>
            <a:tailEnd/>
          </a:ln>
        </p:spPr>
      </p:cxnSp>
      <p:sp>
        <p:nvSpPr>
          <p:cNvPr id="5" name="Content Placeholder 8"/>
          <p:cNvSpPr>
            <a:spLocks noGrp="1"/>
          </p:cNvSpPr>
          <p:nvPr>
            <p:ph sz="quarter" idx="10" hasCustomPrompt="1"/>
          </p:nvPr>
        </p:nvSpPr>
        <p:spPr>
          <a:xfrm>
            <a:off x="571500" y="773534"/>
            <a:ext cx="11049000" cy="369332"/>
          </a:xfrm>
        </p:spPr>
        <p:txBody>
          <a:bodyPr anchor="t"/>
          <a:lstStyle>
            <a:lvl1pPr marL="0" indent="0">
              <a:buNone/>
              <a:defRPr sz="2667" b="1">
                <a:solidFill>
                  <a:schemeClr val="bg1"/>
                </a:solidFill>
                <a:latin typeface="Arial" panose="020B0604020202020204" pitchFamily="34" charset="0"/>
                <a:cs typeface="Arial" panose="020B0604020202020204" pitchFamily="34" charset="0"/>
              </a:defRPr>
            </a:lvl1pPr>
          </a:lstStyle>
          <a:p>
            <a:pPr lvl="0"/>
            <a:r>
              <a:rPr lang="en-US" dirty="0"/>
              <a:t>Subtitle</a:t>
            </a:r>
          </a:p>
        </p:txBody>
      </p:sp>
      <p:sp>
        <p:nvSpPr>
          <p:cNvPr id="6" name="Content Placeholder 2"/>
          <p:cNvSpPr>
            <a:spLocks noGrp="1"/>
          </p:cNvSpPr>
          <p:nvPr>
            <p:ph sz="half" idx="1" hasCustomPrompt="1"/>
          </p:nvPr>
        </p:nvSpPr>
        <p:spPr>
          <a:xfrm>
            <a:off x="609600" y="1292353"/>
            <a:ext cx="11022853" cy="1261884"/>
          </a:xfrm>
        </p:spPr>
        <p:txBody>
          <a:bodyPr lIns="0" tIns="0" rIns="0" bIns="0">
            <a:spAutoFit/>
          </a:bodyPr>
          <a:lstStyle>
            <a:lvl1pPr>
              <a:spcBef>
                <a:spcPts val="1600"/>
              </a:spcBef>
              <a:spcAft>
                <a:spcPts val="0"/>
              </a:spcAft>
              <a:defRPr sz="2400">
                <a:solidFill>
                  <a:schemeClr val="tx1"/>
                </a:solidFill>
                <a:latin typeface="Arial" panose="020B0604020202020204" pitchFamily="34" charset="0"/>
                <a:cs typeface="Arial" panose="020B0604020202020204" pitchFamily="34" charset="0"/>
              </a:defRPr>
            </a:lvl1pPr>
            <a:lvl2pPr>
              <a:spcBef>
                <a:spcPts val="400"/>
              </a:spcBef>
              <a:spcAft>
                <a:spcPts val="0"/>
              </a:spcAft>
              <a:buFont typeface="Museo Sans For Dell" pitchFamily="2" charset="0"/>
              <a:buChar char="–"/>
              <a:defRPr sz="2133">
                <a:solidFill>
                  <a:schemeClr val="tx1"/>
                </a:solidFill>
                <a:latin typeface="Arial" panose="020B0604020202020204" pitchFamily="34" charset="0"/>
                <a:cs typeface="Arial" panose="020B0604020202020204" pitchFamily="34" charset="0"/>
              </a:defRPr>
            </a:lvl2pPr>
            <a:lvl3pPr>
              <a:spcBef>
                <a:spcPts val="400"/>
              </a:spcBef>
              <a:spcAft>
                <a:spcPts val="0"/>
              </a:spcAft>
              <a:defRPr sz="1867">
                <a:solidFill>
                  <a:schemeClr val="tx1"/>
                </a:solidFill>
                <a:latin typeface="Arial" panose="020B0604020202020204" pitchFamily="34" charset="0"/>
                <a:cs typeface="Arial" panose="020B0604020202020204" pitchFamily="34" charset="0"/>
              </a:defRPr>
            </a:lvl3pPr>
            <a:lvl4pPr>
              <a:spcBef>
                <a:spcPts val="400"/>
              </a:spcBef>
              <a:spcAft>
                <a:spcPts val="0"/>
              </a:spcAft>
              <a:defRPr sz="1600" baseline="0">
                <a:solidFill>
                  <a:schemeClr val="tx1"/>
                </a:solidFill>
                <a:latin typeface="Arial" panose="020B0604020202020204" pitchFamily="34" charset="0"/>
                <a:cs typeface="Arial" panose="020B0604020202020204" pitchFamily="34" charset="0"/>
              </a:defRPr>
            </a:lvl4pPr>
            <a:lvl5pPr>
              <a:spcBef>
                <a:spcPts val="400"/>
              </a:spcBef>
              <a:spcAft>
                <a:spcPts val="0"/>
              </a:spcAft>
              <a:buClr>
                <a:schemeClr val="accent1"/>
              </a:buClr>
              <a:buNone/>
              <a:defRPr sz="1467">
                <a:solidFill>
                  <a:schemeClr val="tx1"/>
                </a:solidFill>
                <a:latin typeface="Museo Sans For Dell" pitchFamily="2" charset="0"/>
              </a:defRPr>
            </a:lvl5pPr>
            <a:lvl6pPr>
              <a:defRPr sz="2400"/>
            </a:lvl6pPr>
            <a:lvl7pPr>
              <a:defRPr sz="2400"/>
            </a:lvl7pPr>
            <a:lvl8pPr>
              <a:defRPr sz="2400"/>
            </a:lvl8pPr>
            <a:lvl9pPr>
              <a:defRPr sz="2400"/>
            </a:lvl9pPr>
          </a:lstStyle>
          <a:p>
            <a:pPr lvl="0"/>
            <a:r>
              <a:rPr lang="en-US" dirty="0"/>
              <a:t>Click to edit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62477558"/>
      </p:ext>
    </p:extLst>
  </p:cSld>
  <p:clrMapOvr>
    <a:masterClrMapping/>
  </p:clrMapOvr>
  <p:transition spd="med">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_Column">
    <p:spTree>
      <p:nvGrpSpPr>
        <p:cNvPr id="1" name=""/>
        <p:cNvGrpSpPr/>
        <p:nvPr/>
      </p:nvGrpSpPr>
      <p:grpSpPr>
        <a:xfrm>
          <a:off x="0" y="0"/>
          <a:ext cx="0" cy="0"/>
          <a:chOff x="0" y="0"/>
          <a:chExt cx="0" cy="0"/>
        </a:xfrm>
      </p:grpSpPr>
      <p:sp>
        <p:nvSpPr>
          <p:cNvPr id="12" name="Content Placeholder 2"/>
          <p:cNvSpPr>
            <a:spLocks noGrp="1"/>
          </p:cNvSpPr>
          <p:nvPr>
            <p:ph sz="half" idx="10" hasCustomPrompt="1"/>
          </p:nvPr>
        </p:nvSpPr>
        <p:spPr>
          <a:xfrm>
            <a:off x="6362700" y="1292352"/>
            <a:ext cx="5229704" cy="988989"/>
          </a:xfrm>
        </p:spPr>
        <p:txBody>
          <a:bodyPr wrap="square" lIns="0" tIns="0" rIns="0" bIns="0">
            <a:spAutoFit/>
          </a:bodyPr>
          <a:lstStyle>
            <a:lvl1pPr>
              <a:spcBef>
                <a:spcPts val="1600"/>
              </a:spcBef>
              <a:defRPr sz="2400" b="0">
                <a:solidFill>
                  <a:schemeClr val="tx1"/>
                </a:solidFill>
                <a:latin typeface="Arial" panose="020B0604020202020204" pitchFamily="34" charset="0"/>
                <a:cs typeface="Arial" panose="020B0604020202020204" pitchFamily="34" charset="0"/>
              </a:defRPr>
            </a:lvl1pPr>
            <a:lvl2pPr marL="766214" indent="-309026">
              <a:spcBef>
                <a:spcPts val="400"/>
              </a:spcBef>
              <a:defRPr sz="2133" b="0">
                <a:solidFill>
                  <a:schemeClr val="tx1"/>
                </a:solidFill>
                <a:latin typeface="Arial" panose="020B0604020202020204" pitchFamily="34" charset="0"/>
                <a:cs typeface="Arial" panose="020B0604020202020204" pitchFamily="34" charset="0"/>
              </a:defRPr>
            </a:lvl2pPr>
            <a:lvl3pPr>
              <a:spcBef>
                <a:spcPts val="400"/>
              </a:spcBef>
              <a:defRPr sz="1867" b="0">
                <a:solidFill>
                  <a:schemeClr val="tx1"/>
                </a:solidFill>
                <a:latin typeface="Arial" panose="020B0604020202020204" pitchFamily="34" charset="0"/>
                <a:cs typeface="Arial" panose="020B0604020202020204" pitchFamily="34" charset="0"/>
              </a:defRPr>
            </a:lvl3pPr>
            <a:lvl4pPr>
              <a:defRPr sz="2400" b="0">
                <a:solidFill>
                  <a:schemeClr val="bg2"/>
                </a:solidFill>
                <a:latin typeface="Museo Sans For Dell" pitchFamily="2" charset="0"/>
              </a:defRPr>
            </a:lvl4pPr>
            <a:lvl5pPr>
              <a:defRPr sz="2400" b="0">
                <a:solidFill>
                  <a:schemeClr val="bg2"/>
                </a:solidFill>
                <a:latin typeface="Museo Sans For Dell" pitchFamily="2" charset="0"/>
              </a:defRPr>
            </a:lvl5pPr>
            <a:lvl6pPr>
              <a:defRPr sz="2400"/>
            </a:lvl6pPr>
            <a:lvl7pPr>
              <a:defRPr sz="2400"/>
            </a:lvl7pPr>
            <a:lvl8pPr>
              <a:defRPr sz="2400"/>
            </a:lvl8pPr>
            <a:lvl9pPr>
              <a:defRPr sz="2400"/>
            </a:lvl9pPr>
          </a:lstStyle>
          <a:p>
            <a:pPr lvl="0"/>
            <a:r>
              <a:rPr lang="en-US" dirty="0"/>
              <a:t>Click to edit text</a:t>
            </a:r>
          </a:p>
          <a:p>
            <a:pPr lvl="1"/>
            <a:r>
              <a:rPr lang="en-US" dirty="0"/>
              <a:t>Second level</a:t>
            </a:r>
          </a:p>
          <a:p>
            <a:pPr lvl="2"/>
            <a:r>
              <a:rPr lang="en-US" dirty="0"/>
              <a:t>Third level</a:t>
            </a:r>
          </a:p>
        </p:txBody>
      </p:sp>
      <p:sp>
        <p:nvSpPr>
          <p:cNvPr id="10" name="Content Placeholder 2"/>
          <p:cNvSpPr>
            <a:spLocks noGrp="1"/>
          </p:cNvSpPr>
          <p:nvPr>
            <p:ph sz="half" idx="11" hasCustomPrompt="1"/>
          </p:nvPr>
        </p:nvSpPr>
        <p:spPr>
          <a:xfrm>
            <a:off x="609600" y="1292352"/>
            <a:ext cx="5250848" cy="988989"/>
          </a:xfrm>
        </p:spPr>
        <p:txBody>
          <a:bodyPr wrap="square" lIns="0" tIns="0" rIns="0" bIns="0">
            <a:spAutoFit/>
          </a:bodyPr>
          <a:lstStyle>
            <a:lvl1pPr>
              <a:spcBef>
                <a:spcPts val="1600"/>
              </a:spcBef>
              <a:defRPr sz="2400" b="0">
                <a:solidFill>
                  <a:schemeClr val="tx1"/>
                </a:solidFill>
                <a:latin typeface="Arial" panose="020B0604020202020204" pitchFamily="34" charset="0"/>
                <a:cs typeface="Arial" panose="020B0604020202020204" pitchFamily="34" charset="0"/>
              </a:defRPr>
            </a:lvl1pPr>
            <a:lvl2pPr marL="766214" indent="-309026">
              <a:spcBef>
                <a:spcPts val="400"/>
              </a:spcBef>
              <a:defRPr sz="2133" b="0">
                <a:solidFill>
                  <a:schemeClr val="tx1"/>
                </a:solidFill>
                <a:latin typeface="Arial" panose="020B0604020202020204" pitchFamily="34" charset="0"/>
                <a:cs typeface="Arial" panose="020B0604020202020204" pitchFamily="34" charset="0"/>
              </a:defRPr>
            </a:lvl2pPr>
            <a:lvl3pPr>
              <a:spcBef>
                <a:spcPts val="400"/>
              </a:spcBef>
              <a:defRPr sz="1867" b="0">
                <a:solidFill>
                  <a:schemeClr val="tx1"/>
                </a:solidFill>
                <a:latin typeface="Arial" panose="020B0604020202020204" pitchFamily="34" charset="0"/>
                <a:cs typeface="Arial" panose="020B0604020202020204" pitchFamily="34" charset="0"/>
              </a:defRPr>
            </a:lvl3pPr>
            <a:lvl4pPr>
              <a:buNone/>
              <a:defRPr sz="2400" b="0">
                <a:solidFill>
                  <a:schemeClr val="bg2"/>
                </a:solidFill>
                <a:latin typeface="Museo Sans For Dell" pitchFamily="2" charset="0"/>
              </a:defRPr>
            </a:lvl4pPr>
            <a:lvl5pPr>
              <a:defRPr sz="2400" b="0">
                <a:solidFill>
                  <a:schemeClr val="bg2"/>
                </a:solidFill>
                <a:latin typeface="Museo Sans For Dell" pitchFamily="2" charset="0"/>
              </a:defRPr>
            </a:lvl5pPr>
            <a:lvl6pPr>
              <a:defRPr sz="2400"/>
            </a:lvl6pPr>
            <a:lvl7pPr>
              <a:defRPr sz="2400"/>
            </a:lvl7pPr>
            <a:lvl8pPr>
              <a:defRPr sz="2400"/>
            </a:lvl8pPr>
            <a:lvl9pPr>
              <a:defRPr sz="2400"/>
            </a:lvl9pPr>
          </a:lstStyle>
          <a:p>
            <a:pPr lvl="0"/>
            <a:r>
              <a:rPr lang="en-US" dirty="0"/>
              <a:t>Click to edit text</a:t>
            </a:r>
          </a:p>
          <a:p>
            <a:pPr lvl="1"/>
            <a:r>
              <a:rPr lang="en-US" dirty="0"/>
              <a:t>Second level</a:t>
            </a:r>
          </a:p>
          <a:p>
            <a:pPr lvl="2"/>
            <a:r>
              <a:rPr lang="en-US" dirty="0"/>
              <a:t>Third level</a:t>
            </a:r>
          </a:p>
        </p:txBody>
      </p:sp>
      <p:sp>
        <p:nvSpPr>
          <p:cNvPr id="15" name="Title 1"/>
          <p:cNvSpPr>
            <a:spLocks noGrp="1"/>
          </p:cNvSpPr>
          <p:nvPr>
            <p:ph type="title" hasCustomPrompt="1"/>
          </p:nvPr>
        </p:nvSpPr>
        <p:spPr>
          <a:xfrm>
            <a:off x="567872" y="261563"/>
            <a:ext cx="11039928" cy="443199"/>
          </a:xfrm>
        </p:spPr>
        <p:txBody>
          <a:bodyPr wrap="square" anchor="t"/>
          <a:lstStyle>
            <a:lvl1pPr>
              <a:lnSpc>
                <a:spcPct val="90000"/>
              </a:lnSpc>
              <a:defRPr sz="3200" b="0">
                <a:solidFill>
                  <a:schemeClr val="accent1"/>
                </a:solidFill>
                <a:latin typeface="Arial" panose="020B0604020202020204" pitchFamily="34" charset="0"/>
                <a:cs typeface="Arial" panose="020B0604020202020204" pitchFamily="34" charset="0"/>
              </a:defRPr>
            </a:lvl1pPr>
          </a:lstStyle>
          <a:p>
            <a:r>
              <a:rPr lang="en-US" dirty="0"/>
              <a:t>Click to edit master title</a:t>
            </a:r>
          </a:p>
        </p:txBody>
      </p:sp>
      <p:cxnSp>
        <p:nvCxnSpPr>
          <p:cNvPr id="11" name="Straight Connector 10"/>
          <p:cNvCxnSpPr>
            <a:cxnSpLocks noChangeShapeType="1"/>
          </p:cNvCxnSpPr>
          <p:nvPr userDrawn="1"/>
        </p:nvCxnSpPr>
        <p:spPr bwMode="auto">
          <a:xfrm>
            <a:off x="582085" y="6172200"/>
            <a:ext cx="11016047" cy="0"/>
          </a:xfrm>
          <a:prstGeom prst="line">
            <a:avLst/>
          </a:prstGeom>
          <a:noFill/>
          <a:ln w="9525">
            <a:solidFill>
              <a:srgbClr val="AAAAAA"/>
            </a:solidFill>
            <a:round/>
            <a:headEnd/>
            <a:tailEnd/>
          </a:ln>
        </p:spPr>
      </p:cxnSp>
    </p:spTree>
    <p:extLst>
      <p:ext uri="{BB962C8B-B14F-4D97-AF65-F5344CB8AC3E}">
        <p14:creationId xmlns:p14="http://schemas.microsoft.com/office/powerpoint/2010/main" val="228439668"/>
      </p:ext>
    </p:extLst>
  </p:cSld>
  <p:clrMapOvr>
    <a:masterClrMapping/>
  </p:clrMapOvr>
  <p:transition spd="med">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_Only">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567872" y="261563"/>
            <a:ext cx="10985501" cy="443199"/>
          </a:xfrm>
        </p:spPr>
        <p:txBody>
          <a:bodyPr wrap="square" anchor="t"/>
          <a:lstStyle>
            <a:lvl1pPr>
              <a:lnSpc>
                <a:spcPct val="90000"/>
              </a:lnSpc>
              <a:defRPr sz="3200" b="0">
                <a:solidFill>
                  <a:schemeClr val="accent1"/>
                </a:solidFill>
                <a:latin typeface="Arial" panose="020B0604020202020204" pitchFamily="34" charset="0"/>
                <a:cs typeface="Arial" panose="020B0604020202020204" pitchFamily="34" charset="0"/>
              </a:defRPr>
            </a:lvl1pPr>
          </a:lstStyle>
          <a:p>
            <a:r>
              <a:rPr lang="en-US" dirty="0"/>
              <a:t>Click to edit master title</a:t>
            </a:r>
          </a:p>
        </p:txBody>
      </p:sp>
      <p:cxnSp>
        <p:nvCxnSpPr>
          <p:cNvPr id="8" name="Straight Connector 7"/>
          <p:cNvCxnSpPr>
            <a:cxnSpLocks noChangeShapeType="1"/>
          </p:cNvCxnSpPr>
          <p:nvPr userDrawn="1"/>
        </p:nvCxnSpPr>
        <p:spPr bwMode="auto">
          <a:xfrm>
            <a:off x="582085" y="6172200"/>
            <a:ext cx="11016047" cy="0"/>
          </a:xfrm>
          <a:prstGeom prst="line">
            <a:avLst/>
          </a:prstGeom>
          <a:noFill/>
          <a:ln w="9525">
            <a:solidFill>
              <a:srgbClr val="AAAAAA"/>
            </a:solidFill>
            <a:round/>
            <a:headEnd/>
            <a:tailEnd/>
          </a:ln>
        </p:spPr>
      </p:cxnSp>
    </p:spTree>
    <p:extLst>
      <p:ext uri="{BB962C8B-B14F-4D97-AF65-F5344CB8AC3E}">
        <p14:creationId xmlns:p14="http://schemas.microsoft.com/office/powerpoint/2010/main" val="1507764852"/>
      </p:ext>
    </p:extLst>
  </p:cSld>
  <p:clrMapOvr>
    <a:masterClrMapping/>
  </p:clrMapOvr>
  <p:transition spd="med">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_No Lin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567872" y="261563"/>
            <a:ext cx="10985501" cy="443199"/>
          </a:xfrm>
        </p:spPr>
        <p:txBody>
          <a:bodyPr wrap="square" anchor="t"/>
          <a:lstStyle>
            <a:lvl1pPr>
              <a:lnSpc>
                <a:spcPct val="90000"/>
              </a:lnSpc>
              <a:defRPr sz="3200" b="0">
                <a:solidFill>
                  <a:schemeClr val="accent1"/>
                </a:solidFill>
                <a:latin typeface="Arial" panose="020B0604020202020204" pitchFamily="34" charset="0"/>
                <a:cs typeface="Arial" panose="020B0604020202020204" pitchFamily="34" charset="0"/>
              </a:defRPr>
            </a:lvl1pPr>
          </a:lstStyle>
          <a:p>
            <a:r>
              <a:rPr lang="en-US" dirty="0"/>
              <a:t>Click to edit master title</a:t>
            </a:r>
          </a:p>
        </p:txBody>
      </p:sp>
    </p:spTree>
    <p:extLst>
      <p:ext uri="{BB962C8B-B14F-4D97-AF65-F5344CB8AC3E}">
        <p14:creationId xmlns:p14="http://schemas.microsoft.com/office/powerpoint/2010/main" val="873824334"/>
      </p:ext>
    </p:extLst>
  </p:cSld>
  <p:clrMapOvr>
    <a:masterClrMapping/>
  </p:clrMapOvr>
  <p:transition spd="med">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582085" y="6172200"/>
            <a:ext cx="11016047" cy="0"/>
          </a:xfrm>
          <a:prstGeom prst="line">
            <a:avLst/>
          </a:prstGeom>
          <a:noFill/>
          <a:ln w="9525">
            <a:solidFill>
              <a:srgbClr val="AAAAAA"/>
            </a:solidFill>
            <a:round/>
            <a:headEnd/>
            <a:tailEnd/>
          </a:ln>
        </p:spPr>
      </p:cxnSp>
    </p:spTree>
    <p:extLst>
      <p:ext uri="{BB962C8B-B14F-4D97-AF65-F5344CB8AC3E}">
        <p14:creationId xmlns:p14="http://schemas.microsoft.com/office/powerpoint/2010/main" val="1814384443"/>
      </p:ext>
    </p:extLst>
  </p:cSld>
  <p:clrMapOvr>
    <a:masterClrMapping/>
  </p:clrMapOvr>
  <p:transition spd="med">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ection_Blue">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609600" y="457200"/>
            <a:ext cx="3657600" cy="3657600"/>
          </a:xfrm>
          <a:prstGeom prst="roundRect">
            <a:avLst>
              <a:gd name="adj" fmla="val 2752"/>
            </a:avLst>
          </a:prstGeom>
          <a:solidFill>
            <a:schemeClr val="accent1"/>
          </a:solidFill>
          <a:ln>
            <a:noFill/>
          </a:ln>
        </p:spPr>
        <p:style>
          <a:lnRef idx="2">
            <a:schemeClr val="accent1"/>
          </a:lnRef>
          <a:fillRef idx="1">
            <a:schemeClr val="lt1"/>
          </a:fillRef>
          <a:effectRef idx="0">
            <a:schemeClr val="accent1"/>
          </a:effectRef>
          <a:fontRef idx="none"/>
        </p:style>
        <p:txBody>
          <a:bodyPr lIns="228600" tIns="228600" rIns="228600" bIns="228600" anchor="t" anchorCtr="0">
            <a:normAutofit/>
          </a:bodyPr>
          <a:lstStyle>
            <a:lvl1pPr>
              <a:defRPr sz="3733" b="0">
                <a:solidFill>
                  <a:schemeClr val="tx2"/>
                </a:solidFill>
                <a:latin typeface="Arial" panose="020B0604020202020204" pitchFamily="34" charset="0"/>
                <a:cs typeface="Arial" panose="020B0604020202020204" pitchFamily="34" charset="0"/>
              </a:defRPr>
            </a:lvl1pPr>
          </a:lstStyle>
          <a:p>
            <a:r>
              <a:rPr lang="en-US" dirty="0"/>
              <a:t>Click to edit Master title style</a:t>
            </a:r>
            <a:br>
              <a:rPr lang="en-US" dirty="0"/>
            </a:br>
            <a:endParaRPr lang="en-US" dirty="0"/>
          </a:p>
        </p:txBody>
      </p:sp>
    </p:spTree>
    <p:extLst>
      <p:ext uri="{BB962C8B-B14F-4D97-AF65-F5344CB8AC3E}">
        <p14:creationId xmlns:p14="http://schemas.microsoft.com/office/powerpoint/2010/main" val="1319935910"/>
      </p:ext>
    </p:extLst>
  </p:cSld>
  <p:clrMapOvr>
    <a:masterClrMapping/>
  </p:clrMapOvr>
  <p:transition spd="med">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Section_Berry">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609600" y="457200"/>
            <a:ext cx="3657600" cy="3657600"/>
          </a:xfrm>
          <a:prstGeom prst="roundRect">
            <a:avLst>
              <a:gd name="adj" fmla="val 2752"/>
            </a:avLst>
          </a:prstGeom>
          <a:solidFill>
            <a:schemeClr val="accent4"/>
          </a:solidFill>
          <a:ln>
            <a:noFill/>
          </a:ln>
        </p:spPr>
        <p:style>
          <a:lnRef idx="2">
            <a:schemeClr val="accent1"/>
          </a:lnRef>
          <a:fillRef idx="1">
            <a:schemeClr val="lt1"/>
          </a:fillRef>
          <a:effectRef idx="0">
            <a:schemeClr val="accent1"/>
          </a:effectRef>
          <a:fontRef idx="none"/>
        </p:style>
        <p:txBody>
          <a:bodyPr lIns="228600" tIns="228600" rIns="228600" bIns="228600" anchor="t" anchorCtr="0">
            <a:normAutofit/>
          </a:bodyPr>
          <a:lstStyle>
            <a:lvl1pPr>
              <a:defRPr sz="3733" b="0">
                <a:solidFill>
                  <a:schemeClr val="tx2"/>
                </a:solidFill>
                <a:latin typeface="Arial" panose="020B0604020202020204" pitchFamily="34" charset="0"/>
                <a:cs typeface="Arial" panose="020B0604020202020204" pitchFamily="34" charset="0"/>
              </a:defRPr>
            </a:lvl1pPr>
          </a:lstStyle>
          <a:p>
            <a:r>
              <a:rPr lang="en-US" dirty="0"/>
              <a:t>Click to edit Master title style</a:t>
            </a:r>
            <a:br>
              <a:rPr lang="en-US" dirty="0"/>
            </a:br>
            <a:endParaRPr lang="en-US" dirty="0"/>
          </a:p>
        </p:txBody>
      </p:sp>
    </p:spTree>
    <p:extLst>
      <p:ext uri="{BB962C8B-B14F-4D97-AF65-F5344CB8AC3E}">
        <p14:creationId xmlns:p14="http://schemas.microsoft.com/office/powerpoint/2010/main" val="3744482464"/>
      </p:ext>
    </p:extLst>
  </p:cSld>
  <p:clrMapOvr>
    <a:masterClrMapping/>
  </p:clrMapOvr>
  <p:transition spd="med">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Section_Green">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609600" y="457200"/>
            <a:ext cx="3657600" cy="3657600"/>
          </a:xfrm>
          <a:prstGeom prst="roundRect">
            <a:avLst>
              <a:gd name="adj" fmla="val 2752"/>
            </a:avLst>
          </a:prstGeom>
          <a:solidFill>
            <a:schemeClr val="accent3"/>
          </a:solidFill>
          <a:ln>
            <a:noFill/>
          </a:ln>
        </p:spPr>
        <p:style>
          <a:lnRef idx="2">
            <a:schemeClr val="accent1"/>
          </a:lnRef>
          <a:fillRef idx="1">
            <a:schemeClr val="lt1"/>
          </a:fillRef>
          <a:effectRef idx="0">
            <a:schemeClr val="accent1"/>
          </a:effectRef>
          <a:fontRef idx="none"/>
        </p:style>
        <p:txBody>
          <a:bodyPr lIns="228600" tIns="228600" rIns="228600" bIns="228600" anchor="t" anchorCtr="0">
            <a:normAutofit/>
          </a:bodyPr>
          <a:lstStyle>
            <a:lvl1pPr>
              <a:defRPr sz="3733" b="0">
                <a:solidFill>
                  <a:schemeClr val="tx2"/>
                </a:solidFill>
                <a:latin typeface="Arial" panose="020B0604020202020204" pitchFamily="34" charset="0"/>
                <a:cs typeface="Arial" panose="020B0604020202020204" pitchFamily="34" charset="0"/>
              </a:defRPr>
            </a:lvl1pPr>
          </a:lstStyle>
          <a:p>
            <a:r>
              <a:rPr lang="en-US" dirty="0"/>
              <a:t>Click to edit Master title style</a:t>
            </a:r>
            <a:br>
              <a:rPr lang="en-US" dirty="0"/>
            </a:br>
            <a:endParaRPr lang="en-US" dirty="0"/>
          </a:p>
        </p:txBody>
      </p:sp>
    </p:spTree>
    <p:extLst>
      <p:ext uri="{BB962C8B-B14F-4D97-AF65-F5344CB8AC3E}">
        <p14:creationId xmlns:p14="http://schemas.microsoft.com/office/powerpoint/2010/main" val="2815717620"/>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Slide - Drk Gray">
    <p:bg>
      <p:bgPr>
        <a:solidFill>
          <a:schemeClr val="tx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2C2C2C"/>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EDEA6EBC-A12E-4A80-B3DF-0F9E86F8179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084F0463-89F9-4D4B-B255-1EFE739F2F5D}"/>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969F7E9-1E51-4ACB-A8E0-BDF4DA91E5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D7299AA9-FFE3-4ECF-B834-64F0717EAFFE}"/>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401103107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Section_Yellow">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609600" y="457200"/>
            <a:ext cx="3657600" cy="3657600"/>
          </a:xfrm>
          <a:prstGeom prst="roundRect">
            <a:avLst>
              <a:gd name="adj" fmla="val 2752"/>
            </a:avLst>
          </a:prstGeom>
          <a:solidFill>
            <a:schemeClr val="accent2"/>
          </a:solidFill>
          <a:ln>
            <a:noFill/>
          </a:ln>
        </p:spPr>
        <p:style>
          <a:lnRef idx="2">
            <a:schemeClr val="accent1"/>
          </a:lnRef>
          <a:fillRef idx="1">
            <a:schemeClr val="lt1"/>
          </a:fillRef>
          <a:effectRef idx="0">
            <a:schemeClr val="accent1"/>
          </a:effectRef>
          <a:fontRef idx="none"/>
        </p:style>
        <p:txBody>
          <a:bodyPr lIns="228600" tIns="228600" rIns="228600" bIns="228600" anchor="t" anchorCtr="0">
            <a:normAutofit/>
          </a:bodyPr>
          <a:lstStyle>
            <a:lvl1pPr>
              <a:defRPr sz="3733" b="0">
                <a:solidFill>
                  <a:schemeClr val="tx2"/>
                </a:solidFill>
                <a:latin typeface="Arial" panose="020B0604020202020204" pitchFamily="34" charset="0"/>
                <a:cs typeface="Arial" panose="020B0604020202020204" pitchFamily="34" charset="0"/>
              </a:defRPr>
            </a:lvl1pPr>
          </a:lstStyle>
          <a:p>
            <a:r>
              <a:rPr lang="en-US" dirty="0"/>
              <a:t>Click to edit Master title style</a:t>
            </a:r>
            <a:br>
              <a:rPr lang="en-US" dirty="0"/>
            </a:br>
            <a:endParaRPr lang="en-US" dirty="0"/>
          </a:p>
        </p:txBody>
      </p:sp>
    </p:spTree>
    <p:extLst>
      <p:ext uri="{BB962C8B-B14F-4D97-AF65-F5344CB8AC3E}">
        <p14:creationId xmlns:p14="http://schemas.microsoft.com/office/powerpoint/2010/main" val="193719821"/>
      </p:ext>
    </p:extLst>
  </p:cSld>
  <p:clrMapOvr>
    <a:masterClrMapping/>
  </p:clrMapOvr>
  <p:transition spd="med">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Section_Purple">
    <p:spTree>
      <p:nvGrpSpPr>
        <p:cNvPr id="1" name=""/>
        <p:cNvGrpSpPr/>
        <p:nvPr/>
      </p:nvGrpSpPr>
      <p:grpSpPr>
        <a:xfrm>
          <a:off x="0" y="0"/>
          <a:ext cx="0" cy="0"/>
          <a:chOff x="0" y="0"/>
          <a:chExt cx="0" cy="0"/>
        </a:xfrm>
      </p:grpSpPr>
      <p:sp>
        <p:nvSpPr>
          <p:cNvPr id="15" name="Title 1"/>
          <p:cNvSpPr>
            <a:spLocks noGrp="1"/>
          </p:cNvSpPr>
          <p:nvPr>
            <p:ph type="ctrTitle"/>
          </p:nvPr>
        </p:nvSpPr>
        <p:spPr>
          <a:xfrm>
            <a:off x="609600" y="457200"/>
            <a:ext cx="3657600" cy="3657600"/>
          </a:xfrm>
          <a:prstGeom prst="roundRect">
            <a:avLst>
              <a:gd name="adj" fmla="val 2752"/>
            </a:avLst>
          </a:prstGeom>
          <a:solidFill>
            <a:schemeClr val="accent6"/>
          </a:solidFill>
          <a:ln>
            <a:noFill/>
          </a:ln>
        </p:spPr>
        <p:style>
          <a:lnRef idx="2">
            <a:schemeClr val="accent1"/>
          </a:lnRef>
          <a:fillRef idx="1">
            <a:schemeClr val="lt1"/>
          </a:fillRef>
          <a:effectRef idx="0">
            <a:schemeClr val="accent1"/>
          </a:effectRef>
          <a:fontRef idx="none"/>
        </p:style>
        <p:txBody>
          <a:bodyPr lIns="228600" tIns="228600" rIns="228600" bIns="228600" anchor="t">
            <a:normAutofit/>
          </a:bodyPr>
          <a:lstStyle>
            <a:lvl1pPr>
              <a:defRPr sz="3733" b="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05021463"/>
      </p:ext>
    </p:extLst>
  </p:cSld>
  <p:clrMapOvr>
    <a:masterClrMapping/>
  </p:clrMapOvr>
  <p:transition spd="med">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Title Only &amp; Background Images Slide">
    <p:bg>
      <p:bgPr>
        <a:solidFill>
          <a:schemeClr val="accent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573024" y="268225"/>
            <a:ext cx="10985501" cy="443199"/>
          </a:xfrm>
        </p:spPr>
        <p:txBody>
          <a:bodyPr wrap="square" anchor="t"/>
          <a:lstStyle>
            <a:lvl1pPr>
              <a:lnSpc>
                <a:spcPct val="90000"/>
              </a:lnSpc>
              <a:defRPr sz="3200" b="0">
                <a:solidFill>
                  <a:schemeClr val="tx2"/>
                </a:solidFill>
                <a:latin typeface="Arial" panose="020B0604020202020204" pitchFamily="34" charset="0"/>
                <a:cs typeface="Arial" panose="020B0604020202020204" pitchFamily="34" charset="0"/>
              </a:defRPr>
            </a:lvl1pPr>
          </a:lstStyle>
          <a:p>
            <a:r>
              <a:rPr lang="en-US" dirty="0"/>
              <a:t>Click to edit title </a:t>
            </a:r>
          </a:p>
        </p:txBody>
      </p:sp>
      <p:cxnSp>
        <p:nvCxnSpPr>
          <p:cNvPr id="4" name="Straight Connector 3"/>
          <p:cNvCxnSpPr>
            <a:cxnSpLocks noChangeShapeType="1"/>
          </p:cNvCxnSpPr>
          <p:nvPr userDrawn="1"/>
        </p:nvCxnSpPr>
        <p:spPr bwMode="auto">
          <a:xfrm>
            <a:off x="582085" y="6172200"/>
            <a:ext cx="11016047" cy="0"/>
          </a:xfrm>
          <a:prstGeom prst="line">
            <a:avLst/>
          </a:prstGeom>
          <a:noFill/>
          <a:ln w="9525">
            <a:solidFill>
              <a:schemeClr val="tx2"/>
            </a:solidFill>
            <a:round/>
            <a:headEnd/>
            <a:tailEnd/>
          </a:ln>
        </p:spPr>
      </p:cxnSp>
    </p:spTree>
    <p:extLst>
      <p:ext uri="{BB962C8B-B14F-4D97-AF65-F5344CB8AC3E}">
        <p14:creationId xmlns:p14="http://schemas.microsoft.com/office/powerpoint/2010/main" val="1243743922"/>
      </p:ext>
    </p:extLst>
  </p:cSld>
  <p:clrMapOvr>
    <a:masterClrMapping/>
  </p:clrMapOvr>
  <p:transition spd="med">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Title_and_Content_Blue_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024" y="268225"/>
            <a:ext cx="10985501" cy="443199"/>
          </a:xfrm>
        </p:spPr>
        <p:txBody>
          <a:bodyPr wrap="square" anchor="t">
            <a:spAutoFit/>
          </a:bodyPr>
          <a:lstStyle>
            <a:lvl1pPr>
              <a:lnSpc>
                <a:spcPct val="90000"/>
              </a:lnSpc>
              <a:defRPr sz="3200" b="0">
                <a:solidFill>
                  <a:schemeClr val="tx2"/>
                </a:solidFill>
                <a:latin typeface="Arial" panose="020B0604020202020204" pitchFamily="34" charset="0"/>
                <a:cs typeface="Arial" panose="020B0604020202020204" pitchFamily="34" charset="0"/>
              </a:defRPr>
            </a:lvl1pPr>
          </a:lstStyle>
          <a:p>
            <a:r>
              <a:rPr lang="en-US" dirty="0"/>
              <a:t>Click to edit title</a:t>
            </a:r>
          </a:p>
        </p:txBody>
      </p:sp>
      <p:sp>
        <p:nvSpPr>
          <p:cNvPr id="3" name="Content Placeholder 2"/>
          <p:cNvSpPr>
            <a:spLocks noGrp="1"/>
          </p:cNvSpPr>
          <p:nvPr>
            <p:ph sz="half" idx="1" hasCustomPrompt="1"/>
          </p:nvPr>
        </p:nvSpPr>
        <p:spPr>
          <a:xfrm>
            <a:off x="609600" y="1292353"/>
            <a:ext cx="10972800" cy="1261884"/>
          </a:xfrm>
        </p:spPr>
        <p:txBody>
          <a:bodyPr lIns="0" tIns="0" rIns="0" bIns="0">
            <a:spAutoFit/>
          </a:bodyPr>
          <a:lstStyle>
            <a:lvl1pPr>
              <a:spcBef>
                <a:spcPts val="1600"/>
              </a:spcBef>
              <a:spcAft>
                <a:spcPts val="0"/>
              </a:spcAft>
              <a:buClr>
                <a:schemeClr val="tx2"/>
              </a:buClr>
              <a:defRPr sz="2400">
                <a:solidFill>
                  <a:schemeClr val="tx2"/>
                </a:solidFill>
                <a:latin typeface="Arial" panose="020B0604020202020204" pitchFamily="34" charset="0"/>
                <a:cs typeface="Arial" panose="020B0604020202020204" pitchFamily="34" charset="0"/>
              </a:defRPr>
            </a:lvl1pPr>
            <a:lvl2pPr>
              <a:spcBef>
                <a:spcPts val="400"/>
              </a:spcBef>
              <a:spcAft>
                <a:spcPts val="0"/>
              </a:spcAft>
              <a:buClr>
                <a:schemeClr val="tx2"/>
              </a:buClr>
              <a:buFont typeface="Museo Sans For Dell" pitchFamily="2" charset="0"/>
              <a:buChar char="–"/>
              <a:defRPr sz="2133">
                <a:solidFill>
                  <a:schemeClr val="tx2"/>
                </a:solidFill>
                <a:latin typeface="Arial" panose="020B0604020202020204" pitchFamily="34" charset="0"/>
                <a:cs typeface="Arial" panose="020B0604020202020204" pitchFamily="34" charset="0"/>
              </a:defRPr>
            </a:lvl2pPr>
            <a:lvl3pPr>
              <a:spcBef>
                <a:spcPts val="400"/>
              </a:spcBef>
              <a:spcAft>
                <a:spcPts val="0"/>
              </a:spcAft>
              <a:buClr>
                <a:schemeClr val="tx2"/>
              </a:buClr>
              <a:buFont typeface="Museo Sans For Dell" pitchFamily="2" charset="0"/>
              <a:buChar char="–"/>
              <a:defRPr sz="1867">
                <a:solidFill>
                  <a:schemeClr val="tx2"/>
                </a:solidFill>
                <a:latin typeface="Arial" panose="020B0604020202020204" pitchFamily="34" charset="0"/>
                <a:cs typeface="Arial" panose="020B0604020202020204" pitchFamily="34" charset="0"/>
              </a:defRPr>
            </a:lvl3pPr>
            <a:lvl4pPr>
              <a:spcBef>
                <a:spcPts val="400"/>
              </a:spcBef>
              <a:spcAft>
                <a:spcPts val="0"/>
              </a:spcAft>
              <a:buClr>
                <a:schemeClr val="tx2"/>
              </a:buClr>
              <a:buFont typeface="Museo Sans For Dell" pitchFamily="2" charset="0"/>
              <a:buChar char="–"/>
              <a:defRPr sz="1600">
                <a:solidFill>
                  <a:schemeClr val="tx2"/>
                </a:solidFill>
                <a:latin typeface="Arial" panose="020B0604020202020204" pitchFamily="34" charset="0"/>
                <a:cs typeface="Arial" panose="020B0604020202020204" pitchFamily="34" charset="0"/>
              </a:defRPr>
            </a:lvl4pPr>
            <a:lvl5pPr>
              <a:spcBef>
                <a:spcPts val="533"/>
              </a:spcBef>
              <a:spcAft>
                <a:spcPts val="0"/>
              </a:spcAft>
              <a:buClr>
                <a:schemeClr val="tx2"/>
              </a:buClr>
              <a:defRPr sz="1467">
                <a:solidFill>
                  <a:schemeClr val="tx2"/>
                </a:solidFill>
                <a:latin typeface="Museo Sans For Dell" pitchFamily="2" charset="0"/>
              </a:defRPr>
            </a:lvl5pPr>
            <a:lvl6pPr>
              <a:defRPr sz="2400"/>
            </a:lvl6pPr>
            <a:lvl7pPr>
              <a:defRPr sz="2400"/>
            </a:lvl7pPr>
            <a:lvl8pPr>
              <a:defRPr sz="2400"/>
            </a:lvl8pPr>
            <a:lvl9pPr>
              <a:defRPr sz="2400"/>
            </a:lvl9pPr>
          </a:lstStyle>
          <a:p>
            <a:pPr lvl="0"/>
            <a:r>
              <a:rPr lang="en-US" dirty="0"/>
              <a:t>Click to edit text</a:t>
            </a:r>
          </a:p>
          <a:p>
            <a:pPr lvl="1"/>
            <a:r>
              <a:rPr lang="en-US" dirty="0"/>
              <a:t>Second level</a:t>
            </a:r>
          </a:p>
          <a:p>
            <a:pPr lvl="2"/>
            <a:r>
              <a:rPr lang="en-US" dirty="0"/>
              <a:t>Third level</a:t>
            </a:r>
          </a:p>
          <a:p>
            <a:pPr lvl="3"/>
            <a:r>
              <a:rPr lang="en-US" dirty="0"/>
              <a:t>Fourth level</a:t>
            </a:r>
          </a:p>
        </p:txBody>
      </p:sp>
      <p:cxnSp>
        <p:nvCxnSpPr>
          <p:cNvPr id="13" name="Straight Connector 12"/>
          <p:cNvCxnSpPr>
            <a:cxnSpLocks noChangeShapeType="1"/>
          </p:cNvCxnSpPr>
          <p:nvPr userDrawn="1"/>
        </p:nvCxnSpPr>
        <p:spPr bwMode="auto">
          <a:xfrm>
            <a:off x="582085" y="6172200"/>
            <a:ext cx="11016047" cy="0"/>
          </a:xfrm>
          <a:prstGeom prst="line">
            <a:avLst/>
          </a:prstGeom>
          <a:noFill/>
          <a:ln w="9525">
            <a:solidFill>
              <a:schemeClr val="tx2"/>
            </a:solidFill>
            <a:round/>
            <a:headEnd/>
            <a:tailEnd/>
          </a:ln>
        </p:spPr>
      </p:cxnSp>
    </p:spTree>
    <p:extLst>
      <p:ext uri="{BB962C8B-B14F-4D97-AF65-F5344CB8AC3E}">
        <p14:creationId xmlns:p14="http://schemas.microsoft.com/office/powerpoint/2010/main" val="1647064616"/>
      </p:ext>
    </p:extLst>
  </p:cSld>
  <p:clrMapOvr>
    <a:masterClrMapping/>
  </p:clrMapOvr>
  <p:transition spd="med">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userDrawn="1">
  <p:cSld name="Divider Slide - Human Blue">
    <p:bg>
      <p:bgPr>
        <a:solidFill>
          <a:schemeClr val="accent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1D060813-35FD-49A2-8E36-AEA23C17F61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10" name="図 3">
            <a:extLst>
              <a:ext uri="{FF2B5EF4-FFF2-40B4-BE49-F238E27FC236}">
                <a16:creationId xmlns:a16="http://schemas.microsoft.com/office/drawing/2014/main" id="{78CDFFFE-8A2F-4C29-8DA0-25F65EDE815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709405888"/>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2193150087"/>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 Delightful Yellow">
    <p:bg>
      <p:bgPr>
        <a:solidFill>
          <a:schemeClr val="accent3"/>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C89D0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AB0AC0B0-C192-4BA3-B44C-35558091D77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61A26B08-9158-4967-B8A3-A95F4ABF91CD}"/>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079F8908-4FD7-4C3F-B18B-70140286CCD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F6444E9A-BCF2-4F85-8931-4AC83019969C}"/>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046902095"/>
      </p:ext>
    </p:extLst>
  </p:cSld>
  <p:clrMapOvr>
    <a:masterClrMapping/>
  </p:clrMapOvr>
  <p:extLst>
    <p:ext uri="{DCECCB84-F9BA-43D5-87BE-67443E8EF086}">
      <p15:sldGuideLst xmlns:p15="http://schemas.microsoft.com/office/powerpoint/2012/main">
        <p15:guide id="1" pos="3840" userDrawn="1">
          <p15:clr>
            <a:srgbClr val="FFFFFF"/>
          </p15:clr>
        </p15:guide>
        <p15:guide id="2" pos="7488" userDrawn="1">
          <p15:clr>
            <a:srgbClr val="FFFFFF"/>
          </p15:clr>
        </p15:guide>
        <p15:guide id="3" pos="192" userDrawn="1">
          <p15:clr>
            <a:srgbClr val="FFFFFF"/>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 Dynamic Red">
    <p:bg>
      <p:bgPr>
        <a:solidFill>
          <a:schemeClr val="accent4"/>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9E3A22"/>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840E93BA-DD1A-4CA5-906B-7605D43725C7}"/>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CC9EC8F5-2F55-4C9F-90DE-8D9761994DA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BDA54ED-1083-4D63-954F-BB890D62E16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1EA2D50C-217A-4E68-9AFC-24E0273880EB}"/>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41773318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lide - Green">
    <p:bg>
      <p:bgPr>
        <a:solidFill>
          <a:schemeClr val="accent5"/>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6D9644"/>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E1768400-4ED5-426B-8A05-828B88D5AD0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8" name="Slide Number Placeholder 2">
            <a:extLst>
              <a:ext uri="{FF2B5EF4-FFF2-40B4-BE49-F238E27FC236}">
                <a16:creationId xmlns:a16="http://schemas.microsoft.com/office/drawing/2014/main" id="{1C4E59A7-29AB-413D-999E-CE16C2494A42}"/>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13C5E06-0469-405F-A18F-168B3D8F33C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0B4DD840-BBD0-42CF-AA51-B2D658DB2998}"/>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156824147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1.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3.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theme" Target="../theme/theme4.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theme" Target="../theme/theme6.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65.xml"/><Relationship Id="rId1" Type="http://schemas.openxmlformats.org/officeDocument/2006/relationships/slideLayout" Target="../slideLayouts/slideLayout64.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5581651"/>
            <a:ext cx="709083" cy="1276350"/>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900" r:id="rId1"/>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2" y="5486400"/>
            <a:ext cx="762000" cy="1371601"/>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630602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10776520" y="80513"/>
            <a:ext cx="1178351" cy="296174"/>
          </a:xfrm>
          <a:prstGeom prst="rect">
            <a:avLst/>
          </a:prstGeom>
        </p:spPr>
      </p:pic>
    </p:spTree>
    <p:extLst>
      <p:ext uri="{BB962C8B-B14F-4D97-AF65-F5344CB8AC3E}">
        <p14:creationId xmlns:p14="http://schemas.microsoft.com/office/powerpoint/2010/main" val="1269848259"/>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903" r:id="rId9"/>
    <p:sldLayoutId id="2147483919" r:id="rId10"/>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
        <p:nvSpPr>
          <p:cNvPr id="8" name="Freeform 5">
            <a:extLst>
              <a:ext uri="{FF2B5EF4-FFF2-40B4-BE49-F238E27FC236}">
                <a16:creationId xmlns:a16="http://schemas.microsoft.com/office/drawing/2014/main" id="{8065F47C-01F7-42CF-BA47-6ACD89130B1B}"/>
              </a:ext>
            </a:extLst>
          </p:cNvPr>
          <p:cNvSpPr>
            <a:spLocks noEditPoints="1"/>
          </p:cNvSpPr>
          <p:nvPr userDrawn="1"/>
        </p:nvSpPr>
        <p:spPr bwMode="auto">
          <a:xfrm>
            <a:off x="10853738" y="152956"/>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3712245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p15:clr>
            <a:srgbClr val="F26B43"/>
          </p15:clr>
        </p15:guide>
        <p15:guide id="3" orient="horz" pos="288">
          <p15:clr>
            <a:srgbClr val="F26B43"/>
          </p15:clr>
        </p15:guide>
        <p15:guide id="4" pos="7488">
          <p15:clr>
            <a:srgbClr val="F26B43"/>
          </p15:clr>
        </p15:guide>
        <p15:guide id="5" pos="192">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Tree>
    <p:extLst>
      <p:ext uri="{BB962C8B-B14F-4D97-AF65-F5344CB8AC3E}">
        <p14:creationId xmlns:p14="http://schemas.microsoft.com/office/powerpoint/2010/main" val="1467926148"/>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7" r:id="rId12"/>
    <p:sldLayoutId id="2147483923" r:id="rId13"/>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p15:clr>
            <a:srgbClr val="F26B43"/>
          </p15:clr>
        </p15:guide>
        <p15:guide id="3" orient="horz" pos="288">
          <p15:clr>
            <a:srgbClr val="F26B43"/>
          </p15:clr>
        </p15:guide>
        <p15:guide id="4" pos="7488">
          <p15:clr>
            <a:srgbClr val="F26B43"/>
          </p15:clr>
        </p15:guide>
        <p15:guide id="5" pos="19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3" name="TextBox 12"/>
          <p:cNvSpPr txBox="1"/>
          <p:nvPr/>
        </p:nvSpPr>
        <p:spPr>
          <a:xfrm>
            <a:off x="574283" y="6435960"/>
            <a:ext cx="353568" cy="158496"/>
          </a:xfrm>
          <a:prstGeom prst="rect">
            <a:avLst/>
          </a:prstGeom>
        </p:spPr>
        <p:txBody>
          <a:bodyPr vert="horz" lIns="0" tIns="0" rIns="0" bIns="0" rtlCol="0" anchor="ctr">
            <a:noAutofit/>
          </a:bodyPr>
          <a:lstStyle/>
          <a:p>
            <a:pPr algn="l" rtl="0" fontAlgn="base">
              <a:lnSpc>
                <a:spcPct val="90000"/>
              </a:lnSpc>
              <a:spcBef>
                <a:spcPct val="0"/>
              </a:spcBef>
              <a:spcAft>
                <a:spcPct val="0"/>
              </a:spcAft>
              <a:buClr>
                <a:schemeClr val="bg1"/>
              </a:buClr>
            </a:pPr>
            <a:fld id="{58EC7406-F4CC-4ABF-902E-2AF4E70E5C0F}" type="slidenum">
              <a:rPr lang="en-US" sz="1067" kern="1200" smtClean="0">
                <a:solidFill>
                  <a:schemeClr val="bg2">
                    <a:lumMod val="50000"/>
                    <a:lumOff val="50000"/>
                  </a:schemeClr>
                </a:solidFill>
                <a:latin typeface="Arial" panose="020B0604020202020204" pitchFamily="34" charset="0"/>
                <a:ea typeface="+mn-ea"/>
                <a:cs typeface="Arial" panose="020B0604020202020204" pitchFamily="34" charset="0"/>
              </a:rPr>
              <a:pPr algn="l" rtl="0" fontAlgn="base">
                <a:lnSpc>
                  <a:spcPct val="90000"/>
                </a:lnSpc>
                <a:spcBef>
                  <a:spcPct val="0"/>
                </a:spcBef>
                <a:spcAft>
                  <a:spcPct val="0"/>
                </a:spcAft>
                <a:buClr>
                  <a:schemeClr val="bg1"/>
                </a:buClr>
              </a:pPr>
              <a:t>‹#›</a:t>
            </a:fld>
            <a:endParaRPr lang="en-US" sz="1067" kern="1200" dirty="0" err="1">
              <a:solidFill>
                <a:schemeClr val="bg2">
                  <a:lumMod val="50000"/>
                  <a:lumOff val="50000"/>
                </a:schemeClr>
              </a:solidFill>
              <a:latin typeface="Arial" panose="020B0604020202020204" pitchFamily="34" charset="0"/>
              <a:ea typeface="+mn-ea"/>
              <a:cs typeface="Arial" panose="020B0604020202020204" pitchFamily="34" charset="0"/>
            </a:endParaRPr>
          </a:p>
        </p:txBody>
      </p:sp>
      <p:sp>
        <p:nvSpPr>
          <p:cNvPr id="1028" name="Title Placeholder 21"/>
          <p:cNvSpPr>
            <a:spLocks noGrp="1"/>
          </p:cNvSpPr>
          <p:nvPr>
            <p:ph type="title"/>
          </p:nvPr>
        </p:nvSpPr>
        <p:spPr bwMode="auto">
          <a:xfrm>
            <a:off x="567877" y="261563"/>
            <a:ext cx="11039924" cy="4431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title</a:t>
            </a:r>
          </a:p>
        </p:txBody>
      </p:sp>
      <p:sp>
        <p:nvSpPr>
          <p:cNvPr id="1029" name="Text Placeholder 12"/>
          <p:cNvSpPr>
            <a:spLocks noGrp="1"/>
          </p:cNvSpPr>
          <p:nvPr>
            <p:ph type="body" idx="1"/>
          </p:nvPr>
        </p:nvSpPr>
        <p:spPr bwMode="auto">
          <a:xfrm>
            <a:off x="609600" y="1292225"/>
            <a:ext cx="11022848" cy="126188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text</a:t>
            </a:r>
          </a:p>
          <a:p>
            <a:pPr lvl="1"/>
            <a:r>
              <a:rPr lang="en-US" dirty="0"/>
              <a:t>Second level</a:t>
            </a:r>
          </a:p>
          <a:p>
            <a:pPr lvl="2"/>
            <a:r>
              <a:rPr lang="en-US" dirty="0"/>
              <a:t>Third level</a:t>
            </a:r>
          </a:p>
          <a:p>
            <a:pPr lvl="3"/>
            <a:r>
              <a:rPr lang="en-US" dirty="0"/>
              <a:t>Fourth level</a:t>
            </a:r>
          </a:p>
        </p:txBody>
      </p:sp>
      <p:sp>
        <p:nvSpPr>
          <p:cNvPr id="12" name="TextBox 11" hidden="1"/>
          <p:cNvSpPr txBox="1"/>
          <p:nvPr/>
        </p:nvSpPr>
        <p:spPr>
          <a:xfrm>
            <a:off x="2298701" y="6459592"/>
            <a:ext cx="866049" cy="147797"/>
          </a:xfrm>
          <a:prstGeom prst="rect">
            <a:avLst/>
          </a:prstGeom>
          <a:noFill/>
        </p:spPr>
        <p:txBody>
          <a:bodyPr wrap="square" lIns="0" tIns="0" rIns="0" bIns="0" rtlCol="0" anchor="ctr">
            <a:spAutoFit/>
          </a:bodyPr>
          <a:lstStyle/>
          <a:p>
            <a:pPr>
              <a:lnSpc>
                <a:spcPct val="90000"/>
              </a:lnSpc>
              <a:spcBef>
                <a:spcPts val="800"/>
              </a:spcBef>
              <a:spcAft>
                <a:spcPts val="0"/>
              </a:spcAft>
              <a:buClr>
                <a:schemeClr val="bg1"/>
              </a:buClr>
            </a:pPr>
            <a:fld id="{5084195E-6DF7-4B3B-A2AB-E67BEB13BF64}" type="datetime1">
              <a:rPr lang="en-US" sz="1067" smtClean="0">
                <a:solidFill>
                  <a:schemeClr val="bg2">
                    <a:lumMod val="50000"/>
                    <a:lumOff val="50000"/>
                  </a:schemeClr>
                </a:solidFill>
                <a:latin typeface="+mn-lt"/>
              </a:rPr>
              <a:pPr>
                <a:lnSpc>
                  <a:spcPct val="90000"/>
                </a:lnSpc>
                <a:spcBef>
                  <a:spcPts val="800"/>
                </a:spcBef>
                <a:spcAft>
                  <a:spcPts val="0"/>
                </a:spcAft>
                <a:buClr>
                  <a:schemeClr val="bg1"/>
                </a:buClr>
              </a:pPr>
              <a:t>5/11/2022</a:t>
            </a:fld>
            <a:endParaRPr lang="en-US" sz="1067" dirty="0">
              <a:solidFill>
                <a:schemeClr val="bg2">
                  <a:lumMod val="50000"/>
                  <a:lumOff val="50000"/>
                </a:schemeClr>
              </a:solidFill>
              <a:latin typeface="+mn-lt"/>
            </a:endParaRPr>
          </a:p>
        </p:txBody>
      </p:sp>
      <p:sp>
        <p:nvSpPr>
          <p:cNvPr id="10" name="TextBox 9"/>
          <p:cNvSpPr txBox="1"/>
          <p:nvPr userDrawn="1"/>
        </p:nvSpPr>
        <p:spPr>
          <a:xfrm>
            <a:off x="990600" y="6432110"/>
            <a:ext cx="1244600" cy="166199"/>
          </a:xfrm>
          <a:prstGeom prst="rect">
            <a:avLst/>
          </a:prstGeom>
        </p:spPr>
        <p:txBody>
          <a:bodyPr vert="horz" wrap="square" lIns="0" tIns="0" rIns="0" bIns="0" rtlCol="0" anchor="ctr">
            <a:spAutoFit/>
          </a:bodyPr>
          <a:lstStyle/>
          <a:p>
            <a:pPr algn="l" rtl="0" fontAlgn="base">
              <a:lnSpc>
                <a:spcPct val="90000"/>
              </a:lnSpc>
              <a:spcBef>
                <a:spcPct val="0"/>
              </a:spcBef>
              <a:spcAft>
                <a:spcPct val="0"/>
              </a:spcAft>
              <a:buClr>
                <a:schemeClr val="bg1"/>
              </a:buClr>
            </a:pPr>
            <a:r>
              <a:rPr lang="en-US" sz="1200" kern="1200" dirty="0">
                <a:solidFill>
                  <a:schemeClr val="bg2">
                    <a:lumMod val="50000"/>
                    <a:lumOff val="50000"/>
                  </a:schemeClr>
                </a:solidFill>
                <a:latin typeface="Arial" panose="020B0604020202020204" pitchFamily="34" charset="0"/>
                <a:ea typeface="+mn-ea"/>
                <a:cs typeface="Arial" panose="020B0604020202020204" pitchFamily="34" charset="0"/>
              </a:rPr>
              <a:t>Room for text</a:t>
            </a:r>
          </a:p>
        </p:txBody>
      </p:sp>
    </p:spTree>
    <p:extLst>
      <p:ext uri="{BB962C8B-B14F-4D97-AF65-F5344CB8AC3E}">
        <p14:creationId xmlns:p14="http://schemas.microsoft.com/office/powerpoint/2010/main" val="2955677669"/>
      </p:ext>
    </p:extLst>
  </p:cSld>
  <p:clrMap bg1="dk2" tx1="lt1" bg2="dk1"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Lst>
  <p:transition spd="med">
    <p:wipe dir="r"/>
  </p:transition>
  <p:hf sldNum="0" hdr="0" ftr="0" dt="0"/>
  <p:txStyles>
    <p:titleStyle>
      <a:lvl1pPr algn="l" rtl="0" eaLnBrk="1" fontAlgn="base" hangingPunct="1">
        <a:lnSpc>
          <a:spcPct val="90000"/>
        </a:lnSpc>
        <a:spcBef>
          <a:spcPct val="0"/>
        </a:spcBef>
        <a:spcAft>
          <a:spcPct val="0"/>
        </a:spcAft>
        <a:defRPr sz="3200" b="0" cap="none" baseline="0">
          <a:solidFill>
            <a:schemeClr val="accent1"/>
          </a:solidFill>
          <a:latin typeface="Arial" panose="020B0604020202020204" pitchFamily="34" charset="0"/>
          <a:ea typeface="Arial" panose="020B0604020202020204" pitchFamily="34" charset="0"/>
          <a:cs typeface="Arial" panose="020B0604020202020204" pitchFamily="34" charset="0"/>
        </a:defRPr>
      </a:lvl1pPr>
      <a:lvl2pPr algn="l" rtl="0" eaLnBrk="1" fontAlgn="base" hangingPunct="1">
        <a:lnSpc>
          <a:spcPct val="80000"/>
        </a:lnSpc>
        <a:spcBef>
          <a:spcPct val="0"/>
        </a:spcBef>
        <a:spcAft>
          <a:spcPct val="0"/>
        </a:spcAft>
        <a:defRPr sz="4267" b="1">
          <a:solidFill>
            <a:schemeClr val="accent1"/>
          </a:solidFill>
          <a:latin typeface="Arial Black" pitchFamily="34" charset="0"/>
        </a:defRPr>
      </a:lvl2pPr>
      <a:lvl3pPr algn="l" rtl="0" eaLnBrk="1" fontAlgn="base" hangingPunct="1">
        <a:lnSpc>
          <a:spcPct val="80000"/>
        </a:lnSpc>
        <a:spcBef>
          <a:spcPct val="0"/>
        </a:spcBef>
        <a:spcAft>
          <a:spcPct val="0"/>
        </a:spcAft>
        <a:defRPr sz="4267" b="1">
          <a:solidFill>
            <a:schemeClr val="accent1"/>
          </a:solidFill>
          <a:latin typeface="Arial Black" pitchFamily="34" charset="0"/>
        </a:defRPr>
      </a:lvl3pPr>
      <a:lvl4pPr algn="l" rtl="0" eaLnBrk="1" fontAlgn="base" hangingPunct="1">
        <a:lnSpc>
          <a:spcPct val="80000"/>
        </a:lnSpc>
        <a:spcBef>
          <a:spcPct val="0"/>
        </a:spcBef>
        <a:spcAft>
          <a:spcPct val="0"/>
        </a:spcAft>
        <a:defRPr sz="4267" b="1">
          <a:solidFill>
            <a:schemeClr val="accent1"/>
          </a:solidFill>
          <a:latin typeface="Arial Black" pitchFamily="34" charset="0"/>
        </a:defRPr>
      </a:lvl4pPr>
      <a:lvl5pPr algn="l" rtl="0" eaLnBrk="1" fontAlgn="base" hangingPunct="1">
        <a:lnSpc>
          <a:spcPct val="80000"/>
        </a:lnSpc>
        <a:spcBef>
          <a:spcPct val="0"/>
        </a:spcBef>
        <a:spcAft>
          <a:spcPct val="0"/>
        </a:spcAft>
        <a:defRPr sz="4267" b="1">
          <a:solidFill>
            <a:schemeClr val="accent1"/>
          </a:solidFill>
          <a:latin typeface="Arial Black" pitchFamily="34" charset="0"/>
        </a:defRPr>
      </a:lvl5pPr>
      <a:lvl6pPr marL="609585" algn="l" rtl="0" eaLnBrk="1" fontAlgn="base" hangingPunct="1">
        <a:lnSpc>
          <a:spcPct val="70000"/>
        </a:lnSpc>
        <a:spcBef>
          <a:spcPct val="0"/>
        </a:spcBef>
        <a:spcAft>
          <a:spcPct val="0"/>
        </a:spcAft>
        <a:defRPr sz="5867" b="1">
          <a:solidFill>
            <a:schemeClr val="accent1"/>
          </a:solidFill>
          <a:latin typeface="Arial Black" pitchFamily="34" charset="0"/>
        </a:defRPr>
      </a:lvl6pPr>
      <a:lvl7pPr marL="1219170" algn="l" rtl="0" eaLnBrk="1" fontAlgn="base" hangingPunct="1">
        <a:lnSpc>
          <a:spcPct val="70000"/>
        </a:lnSpc>
        <a:spcBef>
          <a:spcPct val="0"/>
        </a:spcBef>
        <a:spcAft>
          <a:spcPct val="0"/>
        </a:spcAft>
        <a:defRPr sz="5867" b="1">
          <a:solidFill>
            <a:schemeClr val="accent1"/>
          </a:solidFill>
          <a:latin typeface="Arial Black" pitchFamily="34" charset="0"/>
        </a:defRPr>
      </a:lvl7pPr>
      <a:lvl8pPr marL="1828754" algn="l" rtl="0" eaLnBrk="1" fontAlgn="base" hangingPunct="1">
        <a:lnSpc>
          <a:spcPct val="70000"/>
        </a:lnSpc>
        <a:spcBef>
          <a:spcPct val="0"/>
        </a:spcBef>
        <a:spcAft>
          <a:spcPct val="0"/>
        </a:spcAft>
        <a:defRPr sz="5867" b="1">
          <a:solidFill>
            <a:schemeClr val="accent1"/>
          </a:solidFill>
          <a:latin typeface="Arial Black" pitchFamily="34" charset="0"/>
        </a:defRPr>
      </a:lvl8pPr>
      <a:lvl9pPr marL="2438339" algn="l" rtl="0" eaLnBrk="1" fontAlgn="base" hangingPunct="1">
        <a:lnSpc>
          <a:spcPct val="70000"/>
        </a:lnSpc>
        <a:spcBef>
          <a:spcPct val="0"/>
        </a:spcBef>
        <a:spcAft>
          <a:spcPct val="0"/>
        </a:spcAft>
        <a:defRPr sz="5867" b="1">
          <a:solidFill>
            <a:schemeClr val="accent1"/>
          </a:solidFill>
          <a:latin typeface="Arial Black" pitchFamily="34" charset="0"/>
        </a:defRPr>
      </a:lvl9pPr>
    </p:titleStyle>
    <p:bodyStyle>
      <a:lvl1pPr marL="304792" indent="-304792" algn="l" rtl="0" eaLnBrk="1" fontAlgn="base" hangingPunct="1">
        <a:lnSpc>
          <a:spcPct val="90000"/>
        </a:lnSpc>
        <a:spcBef>
          <a:spcPts val="1600"/>
        </a:spcBef>
        <a:spcAft>
          <a:spcPts val="0"/>
        </a:spcAft>
        <a:buClr>
          <a:schemeClr val="accent1"/>
        </a:buClr>
        <a:buFont typeface="Arial" pitchFamily="34" charset="0"/>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766214" indent="-298443" algn="l" rtl="0" eaLnBrk="1" fontAlgn="base" hangingPunct="1">
        <a:lnSpc>
          <a:spcPct val="90000"/>
        </a:lnSpc>
        <a:spcBef>
          <a:spcPts val="400"/>
        </a:spcBef>
        <a:spcAft>
          <a:spcPts val="0"/>
        </a:spcAft>
        <a:buClr>
          <a:schemeClr val="accent1"/>
        </a:buClr>
        <a:buFont typeface="Museo Sans For Dell" pitchFamily="2" charset="0"/>
        <a:buChar char="–"/>
        <a:defRPr sz="2133" baseline="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212820" indent="-294210" algn="l" rtl="0" eaLnBrk="1" fontAlgn="base" hangingPunct="1">
        <a:lnSpc>
          <a:spcPct val="90000"/>
        </a:lnSpc>
        <a:spcBef>
          <a:spcPts val="400"/>
        </a:spcBef>
        <a:spcAft>
          <a:spcPts val="0"/>
        </a:spcAft>
        <a:buClr>
          <a:schemeClr val="accent1"/>
        </a:buClr>
        <a:buFont typeface="Museo Sans For Dell" pitchFamily="2" charset="0"/>
        <a:buChar char="–"/>
        <a:defRPr sz="1867" baseline="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160" indent="-234945" algn="l" rtl="0" eaLnBrk="1" fontAlgn="base" hangingPunct="1">
        <a:lnSpc>
          <a:spcPct val="90000"/>
        </a:lnSpc>
        <a:spcBef>
          <a:spcPts val="400"/>
        </a:spcBef>
        <a:spcAft>
          <a:spcPts val="0"/>
        </a:spcAft>
        <a:buClr>
          <a:schemeClr val="accent1"/>
        </a:buClr>
        <a:buFont typeface="Museo For Dell 300" pitchFamily="50" charset="0"/>
        <a:buChar char="–"/>
        <a:defRPr sz="1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44130" indent="-315376" algn="l" rtl="0" eaLnBrk="1" fontAlgn="base" hangingPunct="1">
        <a:lnSpc>
          <a:spcPct val="90000"/>
        </a:lnSpc>
        <a:spcBef>
          <a:spcPts val="1067"/>
        </a:spcBef>
        <a:spcAft>
          <a:spcPct val="0"/>
        </a:spcAft>
        <a:buClr>
          <a:schemeClr val="bg1"/>
        </a:buClr>
        <a:buFont typeface="Museo For Dell 300" pitchFamily="50" charset="0"/>
        <a:buChar char="–"/>
        <a:defRPr sz="2400">
          <a:solidFill>
            <a:schemeClr val="bg2"/>
          </a:solidFill>
          <a:latin typeface="Museo Sans For Dell" pitchFamily="2" charset="0"/>
          <a:ea typeface="Museo Sans For Dell" pitchFamily="2" charset="0"/>
        </a:defRPr>
      </a:lvl5pPr>
      <a:lvl6pPr marL="2753715" indent="-315376" algn="l" rtl="0" eaLnBrk="1" fontAlgn="base" hangingPunct="1">
        <a:lnSpc>
          <a:spcPct val="95000"/>
        </a:lnSpc>
        <a:spcBef>
          <a:spcPct val="30000"/>
        </a:spcBef>
        <a:spcAft>
          <a:spcPct val="0"/>
        </a:spcAft>
        <a:buClr>
          <a:schemeClr val="accent1"/>
        </a:buClr>
        <a:buFont typeface="Arial" charset="0"/>
        <a:buChar char="–"/>
        <a:defRPr sz="2133">
          <a:solidFill>
            <a:schemeClr val="accent1"/>
          </a:solidFill>
          <a:latin typeface="+mn-lt"/>
        </a:defRPr>
      </a:lvl6pPr>
      <a:lvl7pPr marL="3363300" indent="-315376" algn="l" rtl="0" eaLnBrk="1" fontAlgn="base" hangingPunct="1">
        <a:lnSpc>
          <a:spcPct val="95000"/>
        </a:lnSpc>
        <a:spcBef>
          <a:spcPct val="30000"/>
        </a:spcBef>
        <a:spcAft>
          <a:spcPct val="0"/>
        </a:spcAft>
        <a:buClr>
          <a:schemeClr val="accent1"/>
        </a:buClr>
        <a:buFont typeface="Arial" charset="0"/>
        <a:buChar char="–"/>
        <a:defRPr sz="2133">
          <a:solidFill>
            <a:schemeClr val="accent1"/>
          </a:solidFill>
          <a:latin typeface="+mn-lt"/>
        </a:defRPr>
      </a:lvl7pPr>
      <a:lvl8pPr marL="3972885" indent="-315376" algn="l" rtl="0" eaLnBrk="1" fontAlgn="base" hangingPunct="1">
        <a:lnSpc>
          <a:spcPct val="95000"/>
        </a:lnSpc>
        <a:spcBef>
          <a:spcPct val="30000"/>
        </a:spcBef>
        <a:spcAft>
          <a:spcPct val="0"/>
        </a:spcAft>
        <a:buClr>
          <a:schemeClr val="accent1"/>
        </a:buClr>
        <a:buFont typeface="Arial" charset="0"/>
        <a:buChar char="–"/>
        <a:defRPr sz="2133">
          <a:solidFill>
            <a:schemeClr val="accent1"/>
          </a:solidFill>
          <a:latin typeface="+mn-lt"/>
        </a:defRPr>
      </a:lvl8pPr>
      <a:lvl9pPr marL="4582469" indent="-315376" algn="l" rtl="0" eaLnBrk="1" fontAlgn="base" hangingPunct="1">
        <a:lnSpc>
          <a:spcPct val="95000"/>
        </a:lnSpc>
        <a:spcBef>
          <a:spcPct val="30000"/>
        </a:spcBef>
        <a:spcAft>
          <a:spcPct val="0"/>
        </a:spcAft>
        <a:buClr>
          <a:schemeClr val="accent1"/>
        </a:buClr>
        <a:buFont typeface="Arial" charset="0"/>
        <a:buChar char="–"/>
        <a:defRPr sz="2133">
          <a:solidFill>
            <a:schemeClr val="accent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 y="5581651"/>
            <a:ext cx="709083" cy="1276350"/>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2020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112638220"/>
      </p:ext>
    </p:extLst>
  </p:cSld>
  <p:clrMap bg1="lt1" tx1="dk1" bg2="lt2" tx2="dk2" accent1="accent1" accent2="accent2" accent3="accent3" accent4="accent4" accent5="accent5" accent6="accent6" hlink="hlink" folHlink="folHlink"/>
  <p:sldLayoutIdLst>
    <p:sldLayoutId id="2147483944" r:id="rId1"/>
    <p:sldLayoutId id="2147483946" r:id="rId2"/>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9.xml"/><Relationship Id="rId5" Type="http://schemas.openxmlformats.org/officeDocument/2006/relationships/image" Target="../media/image9.jp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B1C12A-2BBC-42DE-84C7-56608139FEF3}"/>
              </a:ext>
            </a:extLst>
          </p:cNvPr>
          <p:cNvSpPr/>
          <p:nvPr/>
        </p:nvSpPr>
        <p:spPr>
          <a:xfrm>
            <a:off x="-2412" y="-8655"/>
            <a:ext cx="12194411" cy="4888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srgbClr val="FFFFFF"/>
              </a:solidFill>
              <a:effectLst/>
              <a:uLnTx/>
              <a:uFillTx/>
              <a:latin typeface="Arial"/>
              <a:cs typeface="+mn-cs"/>
            </a:endParaRPr>
          </a:p>
        </p:txBody>
      </p:sp>
      <p:sp>
        <p:nvSpPr>
          <p:cNvPr id="51" name="Rectangle 50">
            <a:extLst>
              <a:ext uri="{FF2B5EF4-FFF2-40B4-BE49-F238E27FC236}">
                <a16:creationId xmlns:a16="http://schemas.microsoft.com/office/drawing/2014/main" id="{EEF7A32D-D0D9-45A7-844C-31FC7AA05D27}"/>
              </a:ext>
            </a:extLst>
          </p:cNvPr>
          <p:cNvSpPr/>
          <p:nvPr/>
        </p:nvSpPr>
        <p:spPr>
          <a:xfrm>
            <a:off x="10743879" y="95044"/>
            <a:ext cx="1239855" cy="4114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a:ln>
                <a:noFill/>
              </a:ln>
              <a:solidFill>
                <a:srgbClr val="FFFFFF"/>
              </a:solidFill>
              <a:effectLst/>
              <a:uLnTx/>
              <a:uFillTx/>
              <a:latin typeface="Arial"/>
              <a:cs typeface="+mn-cs"/>
            </a:endParaRPr>
          </a:p>
        </p:txBody>
      </p:sp>
      <p:pic>
        <p:nvPicPr>
          <p:cNvPr id="2054" name="Picture 6">
            <a:extLst>
              <a:ext uri="{FF2B5EF4-FFF2-40B4-BE49-F238E27FC236}">
                <a16:creationId xmlns:a16="http://schemas.microsoft.com/office/drawing/2014/main" id="{59D5DC4E-1331-4AEE-84E8-B6B8767B7924}"/>
              </a:ext>
            </a:extLst>
          </p:cNvPr>
          <p:cNvPicPr>
            <a:picLocks noChangeAspect="1" noChangeArrowheads="1"/>
          </p:cNvPicPr>
          <p:nvPr/>
        </p:nvPicPr>
        <p:blipFill>
          <a:blip r:embed="rId3">
            <a:duotone>
              <a:prstClr val="black"/>
              <a:schemeClr val="accent1">
                <a:tint val="45000"/>
                <a:satMod val="400000"/>
              </a:schemeClr>
            </a:duotone>
            <a:alphaModFix amt="70000"/>
            <a:extLst>
              <a:ext uri="{28A0092B-C50C-407E-A947-70E740481C1C}">
                <a14:useLocalDpi xmlns:a14="http://schemas.microsoft.com/office/drawing/2010/main"/>
              </a:ext>
            </a:extLst>
          </a:blip>
          <a:srcRect/>
          <a:stretch>
            <a:fillRect/>
          </a:stretch>
        </p:blipFill>
        <p:spPr bwMode="auto">
          <a:xfrm>
            <a:off x="-2412" y="-8655"/>
            <a:ext cx="12194411" cy="6866655"/>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7">
            <a:extLst>
              <a:ext uri="{FF2B5EF4-FFF2-40B4-BE49-F238E27FC236}">
                <a16:creationId xmlns:a16="http://schemas.microsoft.com/office/drawing/2014/main" id="{5EB53253-738C-4CFD-8C3A-7211E9B091F2}"/>
              </a:ext>
            </a:extLst>
          </p:cNvPr>
          <p:cNvSpPr txBox="1">
            <a:spLocks noChangeArrowheads="1"/>
          </p:cNvSpPr>
          <p:nvPr/>
        </p:nvSpPr>
        <p:spPr bwMode="auto">
          <a:xfrm>
            <a:off x="4348844" y="276214"/>
            <a:ext cx="7676580" cy="6065763"/>
          </a:xfrm>
          <a:prstGeom prst="rect">
            <a:avLst/>
          </a:prstGeom>
          <a:solidFill>
            <a:schemeClr val="accent1">
              <a:alpha val="81000"/>
            </a:schemeClr>
          </a:solidFill>
          <a:ln w="9525" algn="ctr">
            <a:noFill/>
            <a:miter lim="800000"/>
            <a:headEnd/>
            <a:tailEnd/>
          </a:ln>
        </p:spPr>
        <p:txBody>
          <a:bodyPr wrap="square">
            <a:spAutoFit/>
          </a:bodyPr>
          <a:lstStyle/>
          <a:p>
            <a:pPr marL="285750" indent="-285750">
              <a:spcBef>
                <a:spcPts val="300"/>
              </a:spcBef>
              <a:buFont typeface="Arial" panose="020B0604020202020204" pitchFamily="34" charset="0"/>
              <a:buChar char="•"/>
            </a:pPr>
            <a:r>
              <a:rPr lang="en-US" sz="1700" dirty="0">
                <a:latin typeface="Calibri" panose="020F0502020204030204" pitchFamily="34" charset="0"/>
                <a:cs typeface="Calibri" panose="020F0502020204030204" pitchFamily="34" charset="0"/>
              </a:rPr>
              <a:t>Kris has over 44 years of progressive experience in the IT sector, in various industries spanning technology, including EFT, telecom, health care, staffing, loyalty, manufacturing, professional services, retail, banking, public sector and higher education.</a:t>
            </a:r>
          </a:p>
          <a:p>
            <a:pPr marL="285750" indent="-285750">
              <a:spcBef>
                <a:spcPts val="300"/>
              </a:spcBef>
              <a:spcAft>
                <a:spcPts val="0"/>
              </a:spcAft>
              <a:buFont typeface="Arial" panose="020B0604020202020204" pitchFamily="34" charset="0"/>
              <a:buChar char="•"/>
            </a:pPr>
            <a:r>
              <a:rPr lang="en-US" sz="1700" dirty="0">
                <a:latin typeface="Calibri" panose="020F0502020204030204" pitchFamily="34" charset="0"/>
                <a:cs typeface="Calibri" panose="020F0502020204030204" pitchFamily="34" charset="0"/>
              </a:rPr>
              <a:t>As  the former Chief Technology Officer for NTT DATA Inc., Kris led NTT DATA’s R&amp;D and innovation programs, leveraging NTT Group R&amp;D and related investment to deliver client impact.  Kris was also a partner in the IT Strategy Practice.</a:t>
            </a:r>
          </a:p>
          <a:p>
            <a:pPr marL="285750" indent="-285750">
              <a:spcBef>
                <a:spcPts val="300"/>
              </a:spcBef>
              <a:buFont typeface="Arial" panose="020B0604020202020204" pitchFamily="34" charset="0"/>
              <a:buChar char="•"/>
            </a:pPr>
            <a:r>
              <a:rPr lang="en-US" sz="1700" dirty="0">
                <a:latin typeface="Calibri" panose="020F0502020204030204" pitchFamily="34" charset="0"/>
                <a:cs typeface="Calibri" panose="020F0502020204030204" pitchFamily="34" charset="0"/>
              </a:rPr>
              <a:t>Kris led IT strategy and transformation efforts both as a consulting leader and as a senior executive practitioner including:</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Large healthcare payer / Private University/ Oldest Bank in the Americas / Global Manufacturer / Global Professional Services Firm / Global Staffing Company / Large Bottler </a:t>
            </a:r>
            <a:endParaRPr lang="en-US" dirty="0">
              <a:latin typeface="Calibri" panose="020F0502020204030204" pitchFamily="34" charset="0"/>
              <a:cs typeface="Calibri" panose="020F0502020204030204" pitchFamily="34" charset="0"/>
            </a:endParaRPr>
          </a:p>
          <a:p>
            <a:pPr marL="177800" indent="-177800">
              <a:spcBef>
                <a:spcPts val="300"/>
              </a:spcBef>
              <a:buFont typeface="Arial" pitchFamily="34" charset="0"/>
              <a:buChar char="•"/>
            </a:pPr>
            <a:r>
              <a:rPr lang="en-US" sz="1700" dirty="0">
                <a:latin typeface="Calibri" panose="020F0502020204030204" pitchFamily="34" charset="0"/>
                <a:cs typeface="Calibri" panose="020F0502020204030204" pitchFamily="34" charset="0"/>
              </a:rPr>
              <a:t>Additionally, Kris has held numerous executive delivery roles throughout his career allowing him to provide unique perspective to dynamic client environments. </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Chief Development Officer for Manpower</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Head of eBusiness for Alliance Data</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Chief Development Officer for Office Max</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CIO – Octel</a:t>
            </a:r>
          </a:p>
          <a:p>
            <a:pPr marL="635000" lvl="1" indent="-177800">
              <a:spcBef>
                <a:spcPts val="200"/>
              </a:spcBef>
              <a:buFont typeface="Arial" pitchFamily="34" charset="0"/>
              <a:buChar char="•"/>
            </a:pPr>
            <a:r>
              <a:rPr lang="en-US" sz="1600" dirty="0">
                <a:latin typeface="Calibri" panose="020F0502020204030204" pitchFamily="34" charset="0"/>
                <a:cs typeface="Calibri" panose="020F0502020204030204" pitchFamily="34" charset="0"/>
              </a:rPr>
              <a:t>SVP of Product Management for large Point of Sale company</a:t>
            </a:r>
          </a:p>
          <a:p>
            <a:pPr marL="177800" indent="-177800">
              <a:spcBef>
                <a:spcPts val="200"/>
              </a:spcBef>
              <a:buFont typeface="Arial" pitchFamily="34" charset="0"/>
              <a:buChar char="•"/>
            </a:pPr>
            <a:r>
              <a:rPr lang="en-US" sz="1700" dirty="0">
                <a:latin typeface="Calibri" panose="020F0502020204030204" pitchFamily="34" charset="0"/>
                <a:cs typeface="Calibri" panose="020F0502020204030204" pitchFamily="34" charset="0"/>
              </a:rPr>
              <a:t>Kris takes great pride and enjoyment in helping senior IT and business executives realize the promise of todays and tomorrow’s IT to achieve their business and personal goals.</a:t>
            </a:r>
          </a:p>
        </p:txBody>
      </p:sp>
      <p:sp>
        <p:nvSpPr>
          <p:cNvPr id="30" name="Title 4">
            <a:extLst>
              <a:ext uri="{FF2B5EF4-FFF2-40B4-BE49-F238E27FC236}">
                <a16:creationId xmlns:a16="http://schemas.microsoft.com/office/drawing/2014/main" id="{1A279845-DD28-4903-96DA-906883299146}"/>
              </a:ext>
            </a:extLst>
          </p:cNvPr>
          <p:cNvSpPr>
            <a:spLocks noGrp="1"/>
          </p:cNvSpPr>
          <p:nvPr>
            <p:ph type="title"/>
          </p:nvPr>
        </p:nvSpPr>
        <p:spPr>
          <a:xfrm>
            <a:off x="304800" y="640080"/>
            <a:ext cx="3764280" cy="552204"/>
          </a:xfrm>
        </p:spPr>
        <p:txBody>
          <a:bodyPr/>
          <a:lstStyle/>
          <a:p>
            <a:r>
              <a:rPr lang="en-IN" dirty="0"/>
              <a:t>Presenter</a:t>
            </a:r>
          </a:p>
        </p:txBody>
      </p:sp>
      <p:sp>
        <p:nvSpPr>
          <p:cNvPr id="29" name="Rectangle 28">
            <a:extLst>
              <a:ext uri="{FF2B5EF4-FFF2-40B4-BE49-F238E27FC236}">
                <a16:creationId xmlns:a16="http://schemas.microsoft.com/office/drawing/2014/main" id="{65777B3E-9F48-492E-9402-BF3939C82769}"/>
              </a:ext>
            </a:extLst>
          </p:cNvPr>
          <p:cNvSpPr/>
          <p:nvPr/>
        </p:nvSpPr>
        <p:spPr>
          <a:xfrm>
            <a:off x="288202" y="4650577"/>
            <a:ext cx="3718491" cy="717174"/>
          </a:xfrm>
          <a:prstGeom prst="rect">
            <a:avLst/>
          </a:prstGeom>
          <a:solidFill>
            <a:schemeClr val="accent2">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IN"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Kris Fitzgerald</a:t>
            </a:r>
            <a:br>
              <a:rPr kumimoji="1" lang="en-IN"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br>
            <a:r>
              <a:rPr lang="en-IN" sz="1200" dirty="0">
                <a:solidFill>
                  <a:srgbClr val="FFFFFF"/>
                </a:solidFill>
                <a:latin typeface="Calibri" panose="020F0502020204030204" pitchFamily="34" charset="0"/>
                <a:cs typeface="Calibri" panose="020F0502020204030204" pitchFamily="34" charset="0"/>
              </a:rPr>
              <a:t>F</a:t>
            </a:r>
            <a:r>
              <a:rPr kumimoji="1" lang="en-IN" sz="12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ormer Chief Technology Officer</a:t>
            </a:r>
            <a:br>
              <a:rPr kumimoji="1" lang="en-IN" sz="12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br>
            <a:r>
              <a:rPr kumimoji="1" lang="en-IN" sz="12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NTT DATA Services</a:t>
            </a:r>
            <a:endParaRPr kumimoji="1" lang="en-IN" sz="1800" b="0" i="0" u="none" strike="noStrike" kern="120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64" name="Rectangle 63">
            <a:extLst>
              <a:ext uri="{FF2B5EF4-FFF2-40B4-BE49-F238E27FC236}">
                <a16:creationId xmlns:a16="http://schemas.microsoft.com/office/drawing/2014/main" id="{C440EE8C-2621-4E29-A03F-CF9FCF74DE2F}"/>
              </a:ext>
            </a:extLst>
          </p:cNvPr>
          <p:cNvSpPr/>
          <p:nvPr/>
        </p:nvSpPr>
        <p:spPr>
          <a:xfrm>
            <a:off x="284136" y="5362644"/>
            <a:ext cx="3718491" cy="1108189"/>
          </a:xfrm>
          <a:prstGeom prst="rect">
            <a:avLst/>
          </a:prstGeom>
          <a:solidFill>
            <a:schemeClr val="tx1">
              <a:alpha val="76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600" b="0" i="1" u="none" strike="noStrike" kern="1200" cap="none" spc="0" normalizeH="0" baseline="0" noProof="0" dirty="0">
                <a:ln>
                  <a:noFill/>
                </a:ln>
                <a:solidFill>
                  <a:srgbClr val="1C1C1C">
                    <a:lumMod val="10000"/>
                    <a:lumOff val="90000"/>
                  </a:srgbClr>
                </a:solidFill>
                <a:effectLst/>
                <a:uLnTx/>
                <a:uFillTx/>
                <a:latin typeface="Calibri" panose="020F0502020204030204" pitchFamily="34" charset="0"/>
                <a:cs typeface="Calibri" panose="020F0502020204030204" pitchFamily="34" charset="0"/>
              </a:rPr>
              <a:t>“The art of the probable is closing no doors to your future, by what you do today.”</a:t>
            </a:r>
          </a:p>
        </p:txBody>
      </p:sp>
      <p:pic>
        <p:nvPicPr>
          <p:cNvPr id="13" name="Content Placeholder 11">
            <a:extLst>
              <a:ext uri="{FF2B5EF4-FFF2-40B4-BE49-F238E27FC236}">
                <a16:creationId xmlns:a16="http://schemas.microsoft.com/office/drawing/2014/main" id="{E789824A-A377-4702-8A60-3C95D91BA7A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6054"/>
          <a:stretch/>
        </p:blipFill>
        <p:spPr>
          <a:xfrm>
            <a:off x="280797" y="690754"/>
            <a:ext cx="3710400" cy="3949491"/>
          </a:xfrm>
          <a:prstGeom prst="rect">
            <a:avLst/>
          </a:prstGeom>
          <a:noFill/>
        </p:spPr>
      </p:pic>
      <p:pic>
        <p:nvPicPr>
          <p:cNvPr id="3" name="Picture 2">
            <a:extLst>
              <a:ext uri="{FF2B5EF4-FFF2-40B4-BE49-F238E27FC236}">
                <a16:creationId xmlns:a16="http://schemas.microsoft.com/office/drawing/2014/main" id="{D42B5C5F-CC54-412F-9CAC-50DB249C59BA}"/>
              </a:ext>
            </a:extLst>
          </p:cNvPr>
          <p:cNvPicPr>
            <a:picLocks noChangeAspect="1"/>
          </p:cNvPicPr>
          <p:nvPr/>
        </p:nvPicPr>
        <p:blipFill rotWithShape="1">
          <a:blip r:embed="rId5"/>
          <a:srcRect t="2788" b="15663"/>
          <a:stretch/>
        </p:blipFill>
        <p:spPr>
          <a:xfrm>
            <a:off x="280112" y="688758"/>
            <a:ext cx="3718491" cy="3961820"/>
          </a:xfrm>
          <a:prstGeom prst="rect">
            <a:avLst/>
          </a:prstGeom>
        </p:spPr>
      </p:pic>
      <p:sp>
        <p:nvSpPr>
          <p:cNvPr id="11" name="Slide Number Placeholder 3">
            <a:extLst>
              <a:ext uri="{FF2B5EF4-FFF2-40B4-BE49-F238E27FC236}">
                <a16:creationId xmlns:a16="http://schemas.microsoft.com/office/drawing/2014/main" id="{F73CB3BB-E0C2-49D3-8F7D-29ABACD5B06A}"/>
              </a:ext>
            </a:extLst>
          </p:cNvPr>
          <p:cNvSpPr txBox="1">
            <a:spLocks/>
          </p:cNvSpPr>
          <p:nvPr/>
        </p:nvSpPr>
        <p:spPr>
          <a:xfrm>
            <a:off x="6178657" y="6595995"/>
            <a:ext cx="666750" cy="182563"/>
          </a:xfrm>
          <a:prstGeom prst="rect">
            <a:avLst/>
          </a:prstGeom>
        </p:spPr>
        <p:txBody>
          <a:bodyPr anchor="ctr"/>
          <a:lstStyle>
            <a:defPPr>
              <a:defRPr lang="ja-JP"/>
            </a:defPPr>
            <a:lvl1pPr marL="0" algn="ctr" defTabSz="914400" rtl="0" eaLnBrk="1" latinLnBrk="0" hangingPunct="1">
              <a:defRPr kumimoji="1" sz="800" kern="1200">
                <a:solidFill>
                  <a:schemeClr val="accent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92EA2340-BE12-4138-BE15-7C339B03EB4B}" type="slidenum">
              <a:rPr lang="en-US" smtClean="0">
                <a:solidFill>
                  <a:schemeClr val="bg1"/>
                </a:solidFill>
                <a:latin typeface="Calibri" panose="020F0502020204030204" pitchFamily="34" charset="0"/>
                <a:cs typeface="Calibri" panose="020F0502020204030204" pitchFamily="34" charset="0"/>
              </a:rPr>
              <a:pPr>
                <a:defRPr/>
              </a:pPr>
              <a:t>1</a:t>
            </a:fld>
            <a:endParaRPr lang="en-US" dirty="0">
              <a:solidFill>
                <a:schemeClr val="bg1"/>
              </a:solidFill>
              <a:latin typeface="Calibri" panose="020F0502020204030204" pitchFamily="34" charset="0"/>
              <a:cs typeface="Calibri" panose="020F0502020204030204" pitchFamily="34" charset="0"/>
            </a:endParaRPr>
          </a:p>
        </p:txBody>
      </p:sp>
      <p:sp>
        <p:nvSpPr>
          <p:cNvPr id="12" name="Footer Placeholder 2">
            <a:extLst>
              <a:ext uri="{FF2B5EF4-FFF2-40B4-BE49-F238E27FC236}">
                <a16:creationId xmlns:a16="http://schemas.microsoft.com/office/drawing/2014/main" id="{6A81686B-2222-495F-8013-711001651CD4}"/>
              </a:ext>
            </a:extLst>
          </p:cNvPr>
          <p:cNvSpPr txBox="1">
            <a:spLocks/>
          </p:cNvSpPr>
          <p:nvPr/>
        </p:nvSpPr>
        <p:spPr>
          <a:xfrm>
            <a:off x="381000" y="6595836"/>
            <a:ext cx="2194560" cy="182880"/>
          </a:xfrm>
          <a:prstGeom prst="rect">
            <a:avLst/>
          </a:prstGeom>
        </p:spPr>
        <p:txBody>
          <a:bodyPr anchor="ctr"/>
          <a:lstStyle>
            <a:defPPr>
              <a:defRPr lang="ja-JP"/>
            </a:defPPr>
            <a:lvl1pPr marL="0" algn="l" defTabSz="914400" rtl="0" eaLnBrk="1" latinLnBrk="0" hangingPunct="1">
              <a:defRPr kumimoji="1" sz="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09555">
              <a:defRPr/>
            </a:pPr>
            <a:r>
              <a:rPr lang="en-US" dirty="0">
                <a:solidFill>
                  <a:schemeClr val="bg1"/>
                </a:solidFill>
                <a:latin typeface="Calibri" panose="020F0502020204030204" pitchFamily="34" charset="0"/>
                <a:cs typeface="Calibri" panose="020F0502020204030204" pitchFamily="34" charset="0"/>
              </a:rPr>
              <a:t>2022 All Rights Reserved.</a:t>
            </a:r>
          </a:p>
        </p:txBody>
      </p:sp>
    </p:spTree>
    <p:extLst>
      <p:ext uri="{BB962C8B-B14F-4D97-AF65-F5344CB8AC3E}">
        <p14:creationId xmlns:p14="http://schemas.microsoft.com/office/powerpoint/2010/main" val="166257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itle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no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D6BEDFB-7370-49BA-BC8A-71C7869E066A}" vid="{541B54E5-D53B-4E9B-BA6E-032E01373E96}"/>
    </a:ext>
  </a:extLst>
</a:theme>
</file>

<file path=ppt/theme/theme2.xml><?xml version="1.0" encoding="utf-8"?>
<a:theme xmlns:a="http://schemas.openxmlformats.org/drawingml/2006/main" name="Divider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D6BEDFB-7370-49BA-BC8A-71C7869E066A}" vid="{52AFAD52-C538-4439-8439-EE182E05061A}"/>
    </a:ext>
  </a:extLst>
</a:theme>
</file>

<file path=ppt/theme/theme3.xml><?xml version="1.0" encoding="utf-8"?>
<a:theme xmlns:a="http://schemas.openxmlformats.org/drawingml/2006/main" name="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D6BEDFB-7370-49BA-BC8A-71C7869E066A}" vid="{1C11A449-007D-4797-9C97-F615A339BC92}"/>
    </a:ext>
  </a:extLst>
</a:theme>
</file>

<file path=ppt/theme/theme4.xml><?xml version="1.0" encoding="utf-8"?>
<a:theme xmlns:a="http://schemas.openxmlformats.org/drawingml/2006/main" name="1_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2020.potx" id="{DA333F01-C82D-45D1-A260-C1837AF8FC07}" vid="{0521A6B9-75F9-441C-BEDC-6293976E021C}"/>
    </a:ext>
  </a:extLst>
</a:theme>
</file>

<file path=ppt/theme/theme5.xml><?xml version="1.0" encoding="utf-8"?>
<a:theme xmlns:a="http://schemas.openxmlformats.org/drawingml/2006/main" name="2_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484C5CCF-DA9B-4A06-8514-76B773F8C6E1}" vid="{24791273-49E0-4D02-A369-1A38841FD3ED}"/>
    </a:ext>
  </a:extLst>
</a:theme>
</file>

<file path=ppt/theme/theme6.xml><?xml version="1.0" encoding="utf-8"?>
<a:theme xmlns:a="http://schemas.openxmlformats.org/drawingml/2006/main" name="Dell_16x9_Template">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Dell">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182880" tIns="137160" rIns="137160" bIns="137160" rtlCol="0" anchor="ctr">
        <a:noAutofit/>
      </a:bodyPr>
      <a:lstStyle>
        <a:defPPr algn="ctr">
          <a:lnSpc>
            <a:spcPct val="90000"/>
          </a:lnSpc>
          <a:spcBef>
            <a:spcPts val="600"/>
          </a:spcBef>
          <a:spcAft>
            <a:spcPts val="0"/>
          </a:spcAft>
          <a:defRPr sz="2000" dirty="0" smtClean="0">
            <a:solidFill>
              <a:schemeClr val="tx2"/>
            </a:solidFill>
            <a:latin typeface="+mn-lt"/>
          </a:defRPr>
        </a:defPPr>
      </a:lstStyle>
    </a:spDef>
    <a:txDef>
      <a:spPr>
        <a:noFill/>
      </a:spPr>
      <a:bodyPr wrap="none" rtlCol="0">
        <a:noAutofit/>
      </a:bodyPr>
      <a:lstStyle>
        <a:defPPr>
          <a:lnSpc>
            <a:spcPct val="90000"/>
          </a:lnSpc>
          <a:spcBef>
            <a:spcPts val="600"/>
          </a:spcBef>
          <a:spcAft>
            <a:spcPts val="0"/>
          </a:spcAft>
          <a:buClr>
            <a:schemeClr val="bg1"/>
          </a:buClr>
          <a:defRPr sz="2000" dirty="0" err="1" smtClean="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Title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no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D6BEDFB-7370-49BA-BC8A-71C7869E066A}" vid="{541B54E5-D53B-4E9B-BA6E-032E01373E96}"/>
    </a:ext>
  </a:extLst>
</a:theme>
</file>

<file path=ppt/theme/theme8.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5B33BC33BDB2429E0DDBA6E82D21D9" ma:contentTypeVersion="11" ma:contentTypeDescription="Create a new document." ma:contentTypeScope="" ma:versionID="7b1aa876ec41785280486fbcf979eeec">
  <xsd:schema xmlns:xsd="http://www.w3.org/2001/XMLSchema" xmlns:xs="http://www.w3.org/2001/XMLSchema" xmlns:p="http://schemas.microsoft.com/office/2006/metadata/properties" xmlns:ns2="c233e3e5-9ab2-4acc-9e1e-e48d9d1fe0e4" xmlns:ns3="f44d847e-e7d2-4c6c-88fd-7e919e0b7e1c" targetNamespace="http://schemas.microsoft.com/office/2006/metadata/properties" ma:root="true" ma:fieldsID="ab102395512f8790b9f06d297471cb87" ns2:_="" ns3:_="">
    <xsd:import namespace="c233e3e5-9ab2-4acc-9e1e-e48d9d1fe0e4"/>
    <xsd:import namespace="f44d847e-e7d2-4c6c-88fd-7e919e0b7e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33e3e5-9ab2-4acc-9e1e-e48d9d1fe0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4d847e-e7d2-4c6c-88fd-7e919e0b7e1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CF194E-58F0-4E51-B8C0-5349EFEE31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33e3e5-9ab2-4acc-9e1e-e48d9d1fe0e4"/>
    <ds:schemaRef ds:uri="f44d847e-e7d2-4c6c-88fd-7e919e0b7e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AFDD93-FB34-4E1F-9E38-6610B99D1A67}">
  <ds:schemaRefs>
    <ds:schemaRef ds:uri="http://schemas.microsoft.com/sharepoint/v3/contenttype/forms"/>
  </ds:schemaRefs>
</ds:datastoreItem>
</file>

<file path=customXml/itemProps3.xml><?xml version="1.0" encoding="utf-8"?>
<ds:datastoreItem xmlns:ds="http://schemas.openxmlformats.org/officeDocument/2006/customXml" ds:itemID="{7FE60771-6F6A-4DF9-8532-BE2731E7F645}">
  <ds:schemaRefs>
    <ds:schemaRef ds:uri="http://schemas.microsoft.com/office/2006/documentManagement/types"/>
    <ds:schemaRef ds:uri="f44d847e-e7d2-4c6c-88fd-7e919e0b7e1c"/>
    <ds:schemaRef ds:uri="http://purl.org/dc/terms/"/>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c233e3e5-9ab2-4acc-9e1e-e48d9d1fe0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6395</TotalTime>
  <Words>377</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1</vt:i4>
      </vt:variant>
    </vt:vector>
  </HeadingPairs>
  <TitlesOfParts>
    <vt:vector size="16" baseType="lpstr">
      <vt:lpstr>HGPGothicE</vt:lpstr>
      <vt:lpstr>Arial</vt:lpstr>
      <vt:lpstr>Arial Black</vt:lpstr>
      <vt:lpstr>Calibri</vt:lpstr>
      <vt:lpstr>Museo For Dell 300</vt:lpstr>
      <vt:lpstr>Museo Sans For Dell</vt:lpstr>
      <vt:lpstr>Trebuchet MS</vt:lpstr>
      <vt:lpstr>Wingdings</vt:lpstr>
      <vt:lpstr>Title Slides</vt:lpstr>
      <vt:lpstr>Divider Slides</vt:lpstr>
      <vt:lpstr>Branded Header - Human (BH-H)</vt:lpstr>
      <vt:lpstr>1_Branded Header - Human (BH-H)</vt:lpstr>
      <vt:lpstr>2_Branded Header - Human (BH-H)</vt:lpstr>
      <vt:lpstr>Dell_16x9_Template</vt:lpstr>
      <vt:lpstr>1_Title Slides</vt:lpstr>
      <vt:lpstr>Presenter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AI Risk, Reward, and Hype Reality Check</dc:title>
  <dc:creator>Adams, Kristi</dc:creator>
  <cp:lastModifiedBy>Paul Bendel</cp:lastModifiedBy>
  <cp:revision>198</cp:revision>
  <cp:lastPrinted>2022-02-14T22:18:21Z</cp:lastPrinted>
  <dcterms:created xsi:type="dcterms:W3CDTF">2020-11-05T22:57:10Z</dcterms:created>
  <dcterms:modified xsi:type="dcterms:W3CDTF">2022-05-11T19:02:29Z</dcterms:modified>
</cp:coreProperties>
</file>