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2" r:id="rId1"/>
  </p:sldMasterIdLst>
  <p:sldIdLst>
    <p:sldId id="265" r:id="rId2"/>
    <p:sldId id="259" r:id="rId3"/>
    <p:sldId id="264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9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28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9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34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42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223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562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1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26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54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9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8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780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10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5/13/20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CC57EF5B-92B7-4D8A-82DE-4665F89A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306" y="643464"/>
            <a:ext cx="10927614" cy="3599352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4AC0CC-D5D6-4673-B926-3E826AAA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F6A282D-54F8-4F82-8E6A-17C174AA3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rgbClr val="26262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CC7973C-9C83-467C-8997-F160C1AA1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3437AA1-6F72-4CDF-B5DF-55B57B283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919608-496A-144C-9537-8063BD87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942436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-100" dirty="0">
                <a:latin typeface="Chalkboard SE" panose="03050602040202020205" pitchFamily="66" charset="77"/>
              </a:rPr>
              <a:t>Social distancing can be fun!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CC6F5-4C5A-F84A-9FF1-91A98515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19" y="1492144"/>
            <a:ext cx="10460962" cy="1901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124469-C8B7-A746-83FA-F6CDD2E0F3D2}"/>
              </a:ext>
            </a:extLst>
          </p:cNvPr>
          <p:cNvSpPr txBox="1"/>
          <p:nvPr/>
        </p:nvSpPr>
        <p:spPr>
          <a:xfrm>
            <a:off x="865519" y="5691547"/>
            <a:ext cx="1068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a small family-owned, seasonal ice cream shop made social distancing fun.</a:t>
            </a:r>
          </a:p>
        </p:txBody>
      </p:sp>
    </p:spTree>
    <p:extLst>
      <p:ext uri="{BB962C8B-B14F-4D97-AF65-F5344CB8AC3E}">
        <p14:creationId xmlns:p14="http://schemas.microsoft.com/office/powerpoint/2010/main" val="254248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ark&#10;&#10;Description automatically generated">
            <a:extLst>
              <a:ext uri="{FF2B5EF4-FFF2-40B4-BE49-F238E27FC236}">
                <a16:creationId xmlns:a16="http://schemas.microsoft.com/office/drawing/2014/main" id="{2E8B34E5-4F8E-414D-921E-48A25070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A2571-F87A-4A4D-B85A-1A3B7C8B6372}"/>
              </a:ext>
            </a:extLst>
          </p:cNvPr>
          <p:cNvSpPr txBox="1"/>
          <p:nvPr/>
        </p:nvSpPr>
        <p:spPr>
          <a:xfrm>
            <a:off x="5263764" y="206734"/>
            <a:ext cx="573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the line normally looks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3E399-CF21-FC44-977D-E096B430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33" y="6128046"/>
            <a:ext cx="3139243" cy="5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5E2BC01C-B0C3-4993-9915-3DEB5571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6CEDB89-2EC4-B64E-BFDB-7232AE0B9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96" y="321733"/>
            <a:ext cx="3922536" cy="5230049"/>
          </a:xfrm>
          <a:prstGeom prst="rect">
            <a:avLst/>
          </a:prstGeom>
        </p:spPr>
      </p:pic>
      <p:pic>
        <p:nvPicPr>
          <p:cNvPr id="4" name="Picture 3" descr="A group of people standing in a yard&#10;&#10;Description automatically generated">
            <a:extLst>
              <a:ext uri="{FF2B5EF4-FFF2-40B4-BE49-F238E27FC236}">
                <a16:creationId xmlns:a16="http://schemas.microsoft.com/office/drawing/2014/main" id="{54BE2DE9-9B07-6A40-A4A5-5599A047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52" y="826516"/>
            <a:ext cx="5627310" cy="4220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3452D-C36B-B64C-AC94-415B59340AA3}"/>
              </a:ext>
            </a:extLst>
          </p:cNvPr>
          <p:cNvSpPr txBox="1"/>
          <p:nvPr/>
        </p:nvSpPr>
        <p:spPr>
          <a:xfrm>
            <a:off x="2867486" y="6063449"/>
            <a:ext cx="902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Candy Land game board painted on grass to provide social distancing. Don’t stand in a square with an </a:t>
            </a:r>
            <a:r>
              <a:rPr lang="en-US" b="1" dirty="0">
                <a:solidFill>
                  <a:schemeClr val="accent4"/>
                </a:solidFill>
              </a:rPr>
              <a:t>orange X.</a:t>
            </a:r>
          </a:p>
        </p:txBody>
      </p:sp>
    </p:spTree>
    <p:extLst>
      <p:ext uri="{BB962C8B-B14F-4D97-AF65-F5344CB8AC3E}">
        <p14:creationId xmlns:p14="http://schemas.microsoft.com/office/powerpoint/2010/main" val="770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004E336-8E93-46FD-A7CD-2D15E010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group of people playing frisbee in a yard&#10;&#10;Description automatically generated">
            <a:extLst>
              <a:ext uri="{FF2B5EF4-FFF2-40B4-BE49-F238E27FC236}">
                <a16:creationId xmlns:a16="http://schemas.microsoft.com/office/drawing/2014/main" id="{4F0F5B4D-AC95-8442-A3B2-64BCB4489F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8013" r="-2" b="11634"/>
          <a:stretch/>
        </p:blipFill>
        <p:spPr>
          <a:xfrm>
            <a:off x="318709" y="321733"/>
            <a:ext cx="11554582" cy="523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4C5D3-236F-E94C-B4C1-2191B99883CE}"/>
              </a:ext>
            </a:extLst>
          </p:cNvPr>
          <p:cNvSpPr txBox="1"/>
          <p:nvPr/>
        </p:nvSpPr>
        <p:spPr>
          <a:xfrm>
            <a:off x="2845716" y="6103205"/>
            <a:ext cx="902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Everyone standing on a numbered square, providing safe social distancing!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6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77F995A5-DA35-184F-AD7D-8AC483008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6" r="4756"/>
          <a:stretch/>
        </p:blipFill>
        <p:spPr>
          <a:xfrm>
            <a:off x="20" y="-1"/>
            <a:ext cx="4654276" cy="6858000"/>
          </a:xfrm>
          <a:prstGeom prst="rect">
            <a:avLst/>
          </a:prstGeom>
        </p:spPr>
      </p:pic>
      <p:pic>
        <p:nvPicPr>
          <p:cNvPr id="5" name="Picture 4" descr="A group of kids in a grassy yard&#10;&#10;Description automatically generated">
            <a:extLst>
              <a:ext uri="{FF2B5EF4-FFF2-40B4-BE49-F238E27FC236}">
                <a16:creationId xmlns:a16="http://schemas.microsoft.com/office/drawing/2014/main" id="{45B4BCB5-EC74-F943-92BB-7C63FBAA2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40" r="1" b="7224"/>
          <a:stretch/>
        </p:blipFill>
        <p:spPr>
          <a:xfrm>
            <a:off x="4614672" y="-2"/>
            <a:ext cx="7537704" cy="45262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a pink dress&#10;&#10;Description automatically generated">
            <a:extLst>
              <a:ext uri="{FF2B5EF4-FFF2-40B4-BE49-F238E27FC236}">
                <a16:creationId xmlns:a16="http://schemas.microsoft.com/office/drawing/2014/main" id="{182295A8-8726-CF40-B909-D9C9CCB2F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9282"/>
          <a:stretch/>
        </p:blipFill>
        <p:spPr>
          <a:xfrm>
            <a:off x="4693921" y="4526275"/>
            <a:ext cx="2472942" cy="233172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686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grass, outdoor, person, child&#10;&#10;Description automatically generated">
            <a:extLst>
              <a:ext uri="{FF2B5EF4-FFF2-40B4-BE49-F238E27FC236}">
                <a16:creationId xmlns:a16="http://schemas.microsoft.com/office/drawing/2014/main" id="{5249831B-8A8D-9A4E-B524-4AD68C8B9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3" r="-2" b="27888"/>
          <a:stretch/>
        </p:blipFill>
        <p:spPr>
          <a:xfrm>
            <a:off x="7206488" y="4526276"/>
            <a:ext cx="2472942" cy="233172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9432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erson holding a person that is standing in the grass&#10;&#10;Description automatically generated">
            <a:extLst>
              <a:ext uri="{FF2B5EF4-FFF2-40B4-BE49-F238E27FC236}">
                <a16:creationId xmlns:a16="http://schemas.microsoft.com/office/drawing/2014/main" id="{3C344467-1AD3-9841-B964-72B3CB4870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3" r="-2" b="28958"/>
          <a:stretch/>
        </p:blipFill>
        <p:spPr>
          <a:xfrm>
            <a:off x="9719053" y="4526275"/>
            <a:ext cx="2472939" cy="233172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403336" y="777240"/>
            <a:ext cx="0" cy="749808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1E739-E5FC-714B-BB39-81914986D27F}"/>
              </a:ext>
            </a:extLst>
          </p:cNvPr>
          <p:cNvSpPr txBox="1"/>
          <p:nvPr/>
        </p:nvSpPr>
        <p:spPr>
          <a:xfrm>
            <a:off x="5978164" y="3428999"/>
            <a:ext cx="601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Kids get a free ice cream if they add decorations to the game!</a:t>
            </a:r>
          </a:p>
        </p:txBody>
      </p:sp>
    </p:spTree>
    <p:extLst>
      <p:ext uri="{BB962C8B-B14F-4D97-AF65-F5344CB8AC3E}">
        <p14:creationId xmlns:p14="http://schemas.microsoft.com/office/powerpoint/2010/main" val="262697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74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Chalkboard SE</vt:lpstr>
      <vt:lpstr>Wingdings 2</vt:lpstr>
      <vt:lpstr>Quotable</vt:lpstr>
      <vt:lpstr>Social distancing can be fun!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distancing can be fun!</dc:title>
  <dc:creator>Microsoft Office User</dc:creator>
  <cp:lastModifiedBy>Microsoft Office User</cp:lastModifiedBy>
  <cp:revision>4</cp:revision>
  <dcterms:created xsi:type="dcterms:W3CDTF">2020-05-12T17:33:24Z</dcterms:created>
  <dcterms:modified xsi:type="dcterms:W3CDTF">2020-05-13T17:54:25Z</dcterms:modified>
</cp:coreProperties>
</file>