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9A0"/>
    <a:srgbClr val="AAD041"/>
    <a:srgbClr val="274090"/>
    <a:srgbClr val="16679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38455E2-58AA-4622-B3D0-28BF3C0DB328}" v="248" dt="2020-07-23T14:08:00.56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1" autoAdjust="0"/>
    <p:restoredTop sz="94660"/>
  </p:normalViewPr>
  <p:slideViewPr>
    <p:cSldViewPr snapToGrid="0">
      <p:cViewPr>
        <p:scale>
          <a:sx n="75" d="100"/>
          <a:sy n="75" d="100"/>
        </p:scale>
        <p:origin x="1044" y="11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ydia Middleton" userId="608519ef-758c-4a91-ae50-bd0e9f09fd0c" providerId="ADAL" clId="{038455E2-58AA-4622-B3D0-28BF3C0DB328}"/>
    <pc:docChg chg="undo custSel modSld modMainMaster">
      <pc:chgData name="Lydia Middleton" userId="608519ef-758c-4a91-ae50-bd0e9f09fd0c" providerId="ADAL" clId="{038455E2-58AA-4622-B3D0-28BF3C0DB328}" dt="2020-07-23T14:08:45.312" v="272" actId="700"/>
      <pc:docMkLst>
        <pc:docMk/>
      </pc:docMkLst>
      <pc:sldChg chg="addSp delSp modSp mod modClrScheme chgLayout">
        <pc:chgData name="Lydia Middleton" userId="608519ef-758c-4a91-ae50-bd0e9f09fd0c" providerId="ADAL" clId="{038455E2-58AA-4622-B3D0-28BF3C0DB328}" dt="2020-07-23T14:08:45.312" v="272" actId="700"/>
        <pc:sldMkLst>
          <pc:docMk/>
          <pc:sldMk cId="529519411" sldId="257"/>
        </pc:sldMkLst>
        <pc:spChg chg="del mod ord">
          <ac:chgData name="Lydia Middleton" userId="608519ef-758c-4a91-ae50-bd0e9f09fd0c" providerId="ADAL" clId="{038455E2-58AA-4622-B3D0-28BF3C0DB328}" dt="2020-07-23T14:08:45.312" v="272" actId="700"/>
          <ac:spMkLst>
            <pc:docMk/>
            <pc:sldMk cId="529519411" sldId="257"/>
            <ac:spMk id="2" creationId="{CC51252E-692C-40D9-9A8F-FEC90BABF768}"/>
          </ac:spMkLst>
        </pc:spChg>
        <pc:spChg chg="del mod ord">
          <ac:chgData name="Lydia Middleton" userId="608519ef-758c-4a91-ae50-bd0e9f09fd0c" providerId="ADAL" clId="{038455E2-58AA-4622-B3D0-28BF3C0DB328}" dt="2020-07-23T14:08:45.312" v="272" actId="700"/>
          <ac:spMkLst>
            <pc:docMk/>
            <pc:sldMk cId="529519411" sldId="257"/>
            <ac:spMk id="3" creationId="{713AA74A-C78A-41F7-BA5C-512BAC77C76E}"/>
          </ac:spMkLst>
        </pc:spChg>
        <pc:spChg chg="add mod ord">
          <ac:chgData name="Lydia Middleton" userId="608519ef-758c-4a91-ae50-bd0e9f09fd0c" providerId="ADAL" clId="{038455E2-58AA-4622-B3D0-28BF3C0DB328}" dt="2020-07-23T14:08:45.312" v="272" actId="700"/>
          <ac:spMkLst>
            <pc:docMk/>
            <pc:sldMk cId="529519411" sldId="257"/>
            <ac:spMk id="4" creationId="{F8649A65-E2D8-4F41-A11A-3E4C8C42A924}"/>
          </ac:spMkLst>
        </pc:spChg>
        <pc:spChg chg="add mod ord">
          <ac:chgData name="Lydia Middleton" userId="608519ef-758c-4a91-ae50-bd0e9f09fd0c" providerId="ADAL" clId="{038455E2-58AA-4622-B3D0-28BF3C0DB328}" dt="2020-07-23T14:08:45.312" v="272" actId="700"/>
          <ac:spMkLst>
            <pc:docMk/>
            <pc:sldMk cId="529519411" sldId="257"/>
            <ac:spMk id="5" creationId="{CC84FDF3-24EE-498D-87C2-8190EB2F20D1}"/>
          </ac:spMkLst>
        </pc:spChg>
        <pc:spChg chg="add mod ord">
          <ac:chgData name="Lydia Middleton" userId="608519ef-758c-4a91-ae50-bd0e9f09fd0c" providerId="ADAL" clId="{038455E2-58AA-4622-B3D0-28BF3C0DB328}" dt="2020-07-23T14:08:45.312" v="272" actId="700"/>
          <ac:spMkLst>
            <pc:docMk/>
            <pc:sldMk cId="529519411" sldId="257"/>
            <ac:spMk id="6" creationId="{005C8D78-9B26-47F0-B331-6A9B571F2E25}"/>
          </ac:spMkLst>
        </pc:spChg>
        <pc:spChg chg="add mod ord">
          <ac:chgData name="Lydia Middleton" userId="608519ef-758c-4a91-ae50-bd0e9f09fd0c" providerId="ADAL" clId="{038455E2-58AA-4622-B3D0-28BF3C0DB328}" dt="2020-07-23T14:08:45.312" v="272" actId="700"/>
          <ac:spMkLst>
            <pc:docMk/>
            <pc:sldMk cId="529519411" sldId="257"/>
            <ac:spMk id="7" creationId="{7663B8B7-86B1-49E0-A9C2-392AA46BFB1E}"/>
          </ac:spMkLst>
        </pc:spChg>
        <pc:spChg chg="add mod ord">
          <ac:chgData name="Lydia Middleton" userId="608519ef-758c-4a91-ae50-bd0e9f09fd0c" providerId="ADAL" clId="{038455E2-58AA-4622-B3D0-28BF3C0DB328}" dt="2020-07-23T14:08:45.312" v="272" actId="700"/>
          <ac:spMkLst>
            <pc:docMk/>
            <pc:sldMk cId="529519411" sldId="257"/>
            <ac:spMk id="8" creationId="{D0ADC589-A7A0-4DEE-B6D5-EBAAED9ED9CE}"/>
          </ac:spMkLst>
        </pc:spChg>
      </pc:sldChg>
      <pc:sldMasterChg chg="addSp delSp modSp mod setBg addSldLayout delSldLayout modSldLayout">
        <pc:chgData name="Lydia Middleton" userId="608519ef-758c-4a91-ae50-bd0e9f09fd0c" providerId="ADAL" clId="{038455E2-58AA-4622-B3D0-28BF3C0DB328}" dt="2020-07-23T14:07:37.077" v="271" actId="207"/>
        <pc:sldMasterMkLst>
          <pc:docMk/>
          <pc:sldMasterMk cId="2382991958" sldId="2147483648"/>
        </pc:sldMasterMkLst>
        <pc:spChg chg="mod">
          <ac:chgData name="Lydia Middleton" userId="608519ef-758c-4a91-ae50-bd0e9f09fd0c" providerId="ADAL" clId="{038455E2-58AA-4622-B3D0-28BF3C0DB328}" dt="2020-07-23T14:06:43.432" v="270" actId="207"/>
          <ac:spMkLst>
            <pc:docMk/>
            <pc:sldMasterMk cId="2382991958" sldId="2147483648"/>
            <ac:spMk id="8" creationId="{C2E8427D-AC74-4C06-91B2-D09C7EF7A78D}"/>
          </ac:spMkLst>
        </pc:spChg>
        <pc:picChg chg="add mod">
          <ac:chgData name="Lydia Middleton" userId="608519ef-758c-4a91-ae50-bd0e9f09fd0c" providerId="ADAL" clId="{038455E2-58AA-4622-B3D0-28BF3C0DB328}" dt="2020-07-23T14:06:20.168" v="251" actId="1076"/>
          <ac:picMkLst>
            <pc:docMk/>
            <pc:sldMasterMk cId="2382991958" sldId="2147483648"/>
            <ac:picMk id="5" creationId="{6F330A8B-F157-4C2C-A0E4-1A1B57EACDE8}"/>
          </ac:picMkLst>
        </pc:picChg>
        <pc:picChg chg="del">
          <ac:chgData name="Lydia Middleton" userId="608519ef-758c-4a91-ae50-bd0e9f09fd0c" providerId="ADAL" clId="{038455E2-58AA-4622-B3D0-28BF3C0DB328}" dt="2020-07-23T13:57:07.968" v="2" actId="478"/>
          <ac:picMkLst>
            <pc:docMk/>
            <pc:sldMasterMk cId="2382991958" sldId="2147483648"/>
            <ac:picMk id="7" creationId="{98D13682-589B-4AE0-86A9-1E4A944FCE42}"/>
          </ac:picMkLst>
        </pc:picChg>
        <pc:sldLayoutChg chg="modSp">
          <pc:chgData name="Lydia Middleton" userId="608519ef-758c-4a91-ae50-bd0e9f09fd0c" providerId="ADAL" clId="{038455E2-58AA-4622-B3D0-28BF3C0DB328}" dt="2020-07-23T14:07:37.077" v="271" actId="207"/>
          <pc:sldLayoutMkLst>
            <pc:docMk/>
            <pc:sldMasterMk cId="2382991958" sldId="2147483648"/>
            <pc:sldLayoutMk cId="2033883110" sldId="2147483651"/>
          </pc:sldLayoutMkLst>
          <pc:spChg chg="mod">
            <ac:chgData name="Lydia Middleton" userId="608519ef-758c-4a91-ae50-bd0e9f09fd0c" providerId="ADAL" clId="{038455E2-58AA-4622-B3D0-28BF3C0DB328}" dt="2020-07-23T14:07:37.077" v="271" actId="207"/>
            <ac:spMkLst>
              <pc:docMk/>
              <pc:sldMasterMk cId="2382991958" sldId="2147483648"/>
              <pc:sldLayoutMk cId="2033883110" sldId="2147483651"/>
              <ac:spMk id="2" creationId="{270C2C86-21D2-4581-BD16-0E395763A1A0}"/>
            </ac:spMkLst>
          </pc:spChg>
        </pc:sldLayoutChg>
        <pc:sldLayoutChg chg="new del mod">
          <pc:chgData name="Lydia Middleton" userId="608519ef-758c-4a91-ae50-bd0e9f09fd0c" providerId="ADAL" clId="{038455E2-58AA-4622-B3D0-28BF3C0DB328}" dt="2020-07-23T13:56:36.146" v="1" actId="11236"/>
          <pc:sldLayoutMkLst>
            <pc:docMk/>
            <pc:sldMasterMk cId="2382991958" sldId="2147483648"/>
            <pc:sldLayoutMk cId="1767532048" sldId="2147483660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99B0D2-181A-43CA-B319-992BFCE80C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 baseline="0">
                <a:solidFill>
                  <a:srgbClr val="0049A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893FAF-D023-4255-BEC2-6EDFD2D96B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832556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DA67E4-E377-4AD8-9068-3F17707579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C0F528-A267-4F0E-A853-41D056D66A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758036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48F2C34-721E-4FA9-9CA0-6E2A1FEDAFA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CD438A-5FF2-4949-BCB9-A8FBE0FEB06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000696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3ACB19-F28B-4145-B3BF-F31D4F29B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3AF5F1-8D6B-4EE4-93C2-CDE5823DB6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490770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C2C86-21D2-4581-BD16-0E395763A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0049A0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49B38BF-D841-4A28-87AE-4EBB4A47CE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33883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A0AA18-55A4-45D6-A3A9-E1B3B21153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DFE3F-6838-47E9-8C21-764A3CCDE32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7DAA15-D949-438D-88A9-8B5AB1270E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84646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B316AB-A5B9-4363-8A9D-5E2E42103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151568-4454-423C-82E1-E39FAEF38C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9FE39A-49A6-4D5D-A237-EE3B4D4050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9CE7D90-FBEB-428A-8C2A-2629CA1CFB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2A73FFC-57A5-431B-AB01-8662FCE7DB2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92459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231D4-C46C-4CC4-954A-4F581865AF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2437014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705437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35CF90-96A6-400C-B91C-6B4B7160F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C575C3-BC9B-4E4F-A2E9-0CDF742C2D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3D3FF01-831C-45BB-B500-7298DC0411A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34476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A538E0-BCAF-4113-A55A-84D9E15E92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1E73F6-2483-4932-8541-455548D0612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DDE6B4-4E97-408E-BA27-26BBA44F5F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1504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B0D5875-4FCE-4ABE-AAF0-9F2B46B3C3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8F0719-C862-4796-9950-405FE1BFFA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2E8427D-AC74-4C06-91B2-D09C7EF7A78D}"/>
              </a:ext>
            </a:extLst>
          </p:cNvPr>
          <p:cNvSpPr/>
          <p:nvPr userDrawn="1"/>
        </p:nvSpPr>
        <p:spPr>
          <a:xfrm flipH="1">
            <a:off x="-4" y="6469117"/>
            <a:ext cx="10405788" cy="388883"/>
          </a:xfrm>
          <a:prstGeom prst="rect">
            <a:avLst/>
          </a:prstGeom>
          <a:gradFill>
            <a:gsLst>
              <a:gs pos="32000">
                <a:srgbClr val="0049A0"/>
              </a:gs>
              <a:gs pos="0">
                <a:srgbClr val="0049A0"/>
              </a:gs>
              <a:gs pos="0">
                <a:schemeClr val="bg1"/>
              </a:gs>
              <a:gs pos="100000">
                <a:srgbClr val="0049A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6F330A8B-F157-4C2C-A0E4-1A1B57EACDE8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05784" y="5057171"/>
            <a:ext cx="1786214" cy="1800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991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E1E242-A021-4F29-B6F2-63F0D460B5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5">
                    <a:lumMod val="50000"/>
                  </a:schemeClr>
                </a:solidFill>
              </a:rPr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9BE04C-B022-431B-8F72-B0B32184B8C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Subhead</a:t>
            </a:r>
          </a:p>
        </p:txBody>
      </p:sp>
    </p:spTree>
    <p:extLst>
      <p:ext uri="{BB962C8B-B14F-4D97-AF65-F5344CB8AC3E}">
        <p14:creationId xmlns:p14="http://schemas.microsoft.com/office/powerpoint/2010/main" val="3845765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F8649A65-E2D8-4F41-A11A-3E4C8C42A9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84FDF3-24EE-498D-87C2-8190EB2F20D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05C8D78-9B26-47F0-B331-6A9B571F2E2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663B8B7-86B1-49E0-A9C2-392AA46BFB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D0ADC589-A7A0-4DEE-B6D5-EBAAED9ED9C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95194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DFA67BB8893134191D9394909D4A940" ma:contentTypeVersion="12" ma:contentTypeDescription="Create a new document." ma:contentTypeScope="" ma:versionID="7c9b21a987813599722e3730cd6eaecb">
  <xsd:schema xmlns:xsd="http://www.w3.org/2001/XMLSchema" xmlns:xs="http://www.w3.org/2001/XMLSchema" xmlns:p="http://schemas.microsoft.com/office/2006/metadata/properties" xmlns:ns2="8f8875c8-43a9-487a-8483-c93934f2a15b" xmlns:ns3="0822d87c-9f4b-4af0-9aff-df69078804cc" targetNamespace="http://schemas.microsoft.com/office/2006/metadata/properties" ma:root="true" ma:fieldsID="b378793884891a40cc43184d8f2d233b" ns2:_="" ns3:_="">
    <xsd:import namespace="8f8875c8-43a9-487a-8483-c93934f2a15b"/>
    <xsd:import namespace="0822d87c-9f4b-4af0-9aff-df69078804c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f8875c8-43a9-487a-8483-c93934f2a1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22d87c-9f4b-4af0-9aff-df69078804cc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F5CA43EA-6710-47E0-84F8-F185A26947C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FFB74E7-786A-4687-8D92-8F2D23CA36F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f8875c8-43a9-487a-8483-c93934f2a15b"/>
    <ds:schemaRef ds:uri="0822d87c-9f4b-4af0-9aff-df69078804c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8176DCB-9707-4EA0-8F70-0656C3DA0E71}">
  <ds:schemaRefs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2006/documentManagement/types"/>
    <ds:schemaRef ds:uri="http://purl.org/dc/dcmitype/"/>
    <ds:schemaRef ds:uri="8f8875c8-43a9-487a-8483-c93934f2a15b"/>
    <ds:schemaRef ds:uri="http://www.w3.org/XML/1998/namespace"/>
    <ds:schemaRef ds:uri="http://schemas.microsoft.com/office/2006/metadata/properties"/>
    <ds:schemaRef ds:uri="http://schemas.microsoft.com/office/infopath/2007/PartnerControls"/>
    <ds:schemaRef ds:uri="0822d87c-9f4b-4af0-9aff-df69078804c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2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Title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Lydia Middleton</dc:creator>
  <cp:lastModifiedBy>Lydia Middleton</cp:lastModifiedBy>
  <cp:revision>3</cp:revision>
  <dcterms:created xsi:type="dcterms:W3CDTF">2019-08-07T16:55:21Z</dcterms:created>
  <dcterms:modified xsi:type="dcterms:W3CDTF">2020-07-23T14:08:51Z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0x010100CDFA67BB8893134191D9394909D4A940</vt:lpwstr>
  </property>
</Properties>
</file>